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7"/>
    <p:restoredTop sz="94673"/>
  </p:normalViewPr>
  <p:slideViewPr>
    <p:cSldViewPr snapToGrid="0" snapToObjects="1">
      <p:cViewPr varScale="1">
        <p:scale>
          <a:sx n="120" d="100"/>
          <a:sy n="120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95999-A74A-3145-A7A8-85260401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A98FD-B613-B34D-8B01-A3B95B23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CCEF7-BC38-2C47-AF44-87CE8DE2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4F8B8-BE85-9443-BF3D-E56B2B6A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8EA2-3DBE-DF4F-8E37-9986AB50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17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AE0B5-6C8B-514D-B506-FAFEE3F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39B7A4-0096-C541-9872-F1AE9546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407B2-036A-C14B-857D-5B00A0CC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70528-29AC-B247-920D-FE2935F6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94A74-D48F-C14A-B253-EEBA0D85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96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3B9D14-1921-8E40-9615-0240D349F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C22CE-E9C3-AD4D-B332-C0A611C8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6C839-C154-9043-BA2A-1B92EA6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37F75-386A-D345-924A-31D74C5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795E-1F10-1949-A8CA-3226B3B0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2895-12D8-D247-9EE3-5547C12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F0A7-45CE-E447-ADFF-843917C4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A74DE-ACD5-BB43-9B4F-D5F4C2CB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B1BE5-0362-7C42-8238-ADEA8583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35F1C-13C6-E241-8557-341DD22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4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4D43C-1E34-2444-9DAD-9855E2BE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2B6E6-5D59-7948-A9F4-4F0A22A8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DCCD5-73E7-434A-A7D5-94287DE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CA9F8-D504-4449-803A-37A89AC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F0B61-8188-AB4C-B7A2-F10E36F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2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E07EA-5564-0B44-A252-929149D5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0441FC-742C-FE4E-8CEA-7529C867D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05685-3EFD-3045-9210-0C9A27D8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9D370B-0EB8-9843-B2CE-4CBD8E61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00EE7-FD27-A64A-94C0-6F862C9E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41C1E1-8BB3-EF4F-8E16-054C0E0A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7B6DE-1D31-B849-BD7F-2B21B9E0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08A73-C2E4-8548-9150-3CAA9FCD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1CE596-8CCA-404F-B4E2-E2110FDB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DC7E55-EBDA-BC40-8826-FCE29E3E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E48E5B-1C4E-8E45-8B9E-79A4FF8F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AFDD40-26AB-9A47-BFEE-D7D29E76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C9633C-ADCB-1145-AE29-FED9805F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F406A1-ADFB-EF40-9D53-1C5566C1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F72E3-B52A-C04A-A0E5-2F7BA52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288DD5-589D-954A-ADAD-8CEC8BA2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7902E0-9036-4B4F-8802-C7689100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8F375B-81FD-0740-9C5D-26107CD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0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06A529-1412-2143-B70E-84CFC762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86D88C-3960-644A-A300-A289CA5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744AD5-238C-D547-9EEB-EFC2C68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E496E-FCB5-BA4A-9D7D-C1D5F219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AB905-E2F1-EE43-849F-5B82C134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607F0B-F7CC-D54E-A0E8-8892CED6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32A2F-ECA4-5547-936F-EB21C58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FE7AE-1246-9842-AE38-D3B42B4A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9D8C3-25EC-D84B-8029-5D2DF55C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505C5-A374-AB48-A640-86029E2D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C3AD42-9B30-2842-9716-1E9A2A53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B7A3D7-B83E-2D4D-BD81-AA8A7D8F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7905E-3230-4341-9454-7BC71127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76760B-C7AC-D94B-9A8E-953228E8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1D31D2-B869-744B-82CD-6D6BFCC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0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D4B5A-C9F7-9445-B0F6-DB4F51C3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D55D2A-009F-0A43-B45D-BA6DB338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ABC8A-C66F-1A48-A8BC-DF9F858F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594B-3D3D-CC46-AA0D-781354D60B4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BDC5B-1548-CD49-B82E-2BA688AD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C819F-2C73-8248-9425-7366A502F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97E1C4A3-C5B1-EC49-B560-CEEB7A72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2672" y="2573119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#13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72563" y="3374374"/>
            <a:ext cx="781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こちらからお入りください</a:t>
            </a:r>
          </a:p>
        </p:txBody>
      </p:sp>
      <p:pic>
        <p:nvPicPr>
          <p:cNvPr id="8" name="図 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CE62ED82-D5C4-054C-A880-430D3405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B900E7-30AA-344B-B355-7C80DD47583D}"/>
              </a:ext>
            </a:extLst>
          </p:cNvPr>
          <p:cNvSpPr txBox="1"/>
          <p:nvPr/>
        </p:nvSpPr>
        <p:spPr>
          <a:xfrm>
            <a:off x="5753686" y="5364654"/>
            <a:ext cx="55194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開始して少ししたら、防犯上の都合で扉を閉めます。</a:t>
            </a:r>
            <a:endParaRPr kumimoji="1" lang="en-US" altLang="ja-JP" sz="1600" dirty="0"/>
          </a:p>
          <a:p>
            <a:r>
              <a:rPr lang="ja-JP" altLang="en-US" sz="1600"/>
              <a:t>インターフォンボタンを押してスタッフを呼んでください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796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017486" y="3594890"/>
            <a:ext cx="8251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/>
              <a:t>開催中</a:t>
            </a:r>
            <a:endParaRPr kumimoji="1" lang="en-US" altLang="ja-JP" sz="4800" b="1" dirty="0"/>
          </a:p>
          <a:p>
            <a:pPr algn="ctr"/>
            <a:r>
              <a:rPr lang="en-US" altLang="ja-JP" sz="4800" b="1" dirty="0"/>
              <a:t>No confidential time now</a:t>
            </a:r>
            <a:endParaRPr kumimoji="1" lang="ja-JP" altLang="en-US" sz="4800" b="1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9A693617-2608-8D44-A3B1-3D4F6825DF1B}"/>
              </a:ext>
            </a:extLst>
          </p:cNvPr>
          <p:cNvSpPr txBox="1">
            <a:spLocks/>
          </p:cNvSpPr>
          <p:nvPr/>
        </p:nvSpPr>
        <p:spPr>
          <a:xfrm>
            <a:off x="9617938" y="2573119"/>
            <a:ext cx="1302953" cy="51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#13</a:t>
            </a:r>
            <a:endParaRPr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12" name="図 11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F9BDD65-13A1-5B45-AED2-7DD6461D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Macintosh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16</cp:revision>
  <dcterms:created xsi:type="dcterms:W3CDTF">2018-12-05T05:17:25Z</dcterms:created>
  <dcterms:modified xsi:type="dcterms:W3CDTF">2025-02-21T01:28:46Z</dcterms:modified>
</cp:coreProperties>
</file>