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33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B99D5F-571F-FE4E-BB16-7D08B2514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10A4A32-567D-9E49-90D7-5232BDDB5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431711-C01F-0B4E-8517-54AFBEEFC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5B77-3606-D446-8654-5483A73B20F8}" type="datetimeFigureOut">
              <a:rPr kumimoji="1" lang="ja-JP" altLang="en-US" smtClean="0"/>
              <a:t>2024/2/9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14D3E1-B0C8-3542-8920-CA9172883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A860C8-0F08-CC43-8AC7-1B96AEE28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1690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6FB6EA-B20E-AB4B-956F-280A4F76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73406F1-5A20-6541-969B-69646B58D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6418CC-82FE-0E48-84A9-0BB3F756A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5B77-3606-D446-8654-5483A73B20F8}" type="datetimeFigureOut">
              <a:rPr kumimoji="1" lang="ja-JP" altLang="en-US" smtClean="0"/>
              <a:t>2024/2/9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68B558-0768-8B4B-B5EC-A285BFB8B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1B4BC1-8DB5-8744-B2E9-FFB87F66E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072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7B6D745-20A0-EE42-BD48-7DC1ADE436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7CF1919-EF46-584C-81D1-48F68D4DB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BA0F48-7B5F-FC4A-899C-46901C506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5B77-3606-D446-8654-5483A73B20F8}" type="datetimeFigureOut">
              <a:rPr kumimoji="1" lang="ja-JP" altLang="en-US" smtClean="0"/>
              <a:t>2024/2/9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187200-0DEE-2D4A-8670-DBB147203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6A36EA-5A6D-5E4B-9AE1-826475EDF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987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5111D2-3AB8-5345-9C16-7B5A58D5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6647ED-AA4A-F14E-983F-F61FC8B19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73175B-2090-BB48-BB71-4B40F6967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5B77-3606-D446-8654-5483A73B20F8}" type="datetimeFigureOut">
              <a:rPr kumimoji="1" lang="ja-JP" altLang="en-US" smtClean="0"/>
              <a:t>2024/2/9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6DE72E-9A56-2242-8B4B-942794CB3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FF269B-0024-0C4C-8EBE-4CEE6070E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55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23362E-A9A9-6643-8CA2-997CD2D13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50181D-F439-5E4E-9F9D-134C94CA4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02D174-D5AE-8A4A-8463-D55741EAC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5B77-3606-D446-8654-5483A73B20F8}" type="datetimeFigureOut">
              <a:rPr kumimoji="1" lang="ja-JP" altLang="en-US" smtClean="0"/>
              <a:t>2024/2/9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04EA10-4794-4544-8C39-A818DC41F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0D9481-077F-A94D-9004-85EF4FD95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872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900B12-0EF4-404B-9B99-EDE579869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B2FCE3-F77B-5F4B-858B-1E4474FCA9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10A157D-F15D-6B40-942D-BFBEBA689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4E5D98-D13D-8748-BC05-D6012C8F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5B77-3606-D446-8654-5483A73B20F8}" type="datetimeFigureOut">
              <a:rPr kumimoji="1" lang="ja-JP" altLang="en-US" smtClean="0"/>
              <a:t>2024/2/9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47A1A8-E54A-2649-B82A-BD13EBC3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6DD24F-B6E7-AB45-80B1-52FD9A732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5529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FC914A-2523-9A4F-BE9D-EB7FE7CF4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B027B5-7820-8546-B2C0-C8C3E4AF1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FA4DD02-FC82-984F-85C3-B52F67655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7FFEB4E-4953-3846-9AF3-9C40D625B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1B921FC-5275-6F45-A7B2-5B9FE4C1B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974C16D-F798-FF4C-9523-816B3E8AF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5B77-3606-D446-8654-5483A73B20F8}" type="datetimeFigureOut">
              <a:rPr kumimoji="1" lang="ja-JP" altLang="en-US" smtClean="0"/>
              <a:t>2024/2/9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C448E64-2FBA-694F-981D-F4EB9F990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3BB9AE-AC4D-9C4D-93B0-D04A8FA0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181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046ACE-78FB-7B47-A32D-4AAC749AC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930C005-700F-5842-B408-AAAB0A4E3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5B77-3606-D446-8654-5483A73B20F8}" type="datetimeFigureOut">
              <a:rPr kumimoji="1" lang="ja-JP" altLang="en-US" smtClean="0"/>
              <a:t>2024/2/9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BF786CE-7295-D346-9A42-D5C511CD6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4833F6D-E6AD-D141-93C7-40F9ACA45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667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28F5EE2-46A1-FC40-A043-BFEBA8F4A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5B77-3606-D446-8654-5483A73B20F8}" type="datetimeFigureOut">
              <a:rPr kumimoji="1" lang="ja-JP" altLang="en-US" smtClean="0"/>
              <a:t>2024/2/9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3014DAD-3868-D646-AB6A-AC1DB51B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72C1553-5C85-F64D-9294-37A596387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8630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E335D3-4875-E945-8745-752E982ED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596271-AC27-9841-BCC2-65D78D148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0BD66CC-C371-0D44-AA64-BB7FBA35D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DE8D31-5F78-4642-B576-A6A35212E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5B77-3606-D446-8654-5483A73B20F8}" type="datetimeFigureOut">
              <a:rPr kumimoji="1" lang="ja-JP" altLang="en-US" smtClean="0"/>
              <a:t>2024/2/9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79303D-2644-914B-94AC-3FB6F0068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A443F5-52CE-0542-AF02-58040AE1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6816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8B0B35-126B-614E-B393-EDB508DB0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0D5626E-FA84-B047-AD25-997FF755CA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C705866-3BF5-4444-8537-A4D50A39D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0193B2C-33CB-9049-A7DE-D38730DEB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5B77-3606-D446-8654-5483A73B20F8}" type="datetimeFigureOut">
              <a:rPr kumimoji="1" lang="ja-JP" altLang="en-US" smtClean="0"/>
              <a:t>2024/2/9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6C6083-459F-9142-8121-E5D2C6AA4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B09073-222F-5D4E-A90C-6733585BD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3474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6002DA9-1894-454E-B1C2-5D0FB8125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75C6D8B-E451-BD49-A82C-97751F5DA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B25B29-7D0F-F046-BB39-9C811BACB6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15B77-3606-D446-8654-5483A73B20F8}" type="datetimeFigureOut">
              <a:rPr kumimoji="1" lang="ja-JP" altLang="en-US" smtClean="0"/>
              <a:t>2024/2/9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D7F093-4F58-EE40-B8B1-311F280AF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485BA6-34CB-6240-8BDF-74FA26A28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0407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字幕 2">
            <a:extLst>
              <a:ext uri="{FF2B5EF4-FFF2-40B4-BE49-F238E27FC236}">
                <a16:creationId xmlns:a16="http://schemas.microsoft.com/office/drawing/2014/main" id="{7502E1BB-31E6-8247-BC95-D37DBF197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8848" y="3749362"/>
            <a:ext cx="4916384" cy="1143271"/>
          </a:xfrm>
        </p:spPr>
        <p:txBody>
          <a:bodyPr>
            <a:noAutofit/>
          </a:bodyPr>
          <a:lstStyle/>
          <a:p>
            <a:r>
              <a:rPr kumimoji="1" lang="en-US" altLang="ja-JP" sz="7200" dirty="0">
                <a:latin typeface="Helvetica" pitchFamily="2" charset="0"/>
                <a:ea typeface="Hiragino Kaku Gothic StdN W8" panose="020B0800000000000000" pitchFamily="34" charset="-128"/>
              </a:rPr>
              <a:t>#9</a:t>
            </a:r>
            <a:endParaRPr kumimoji="1" lang="ja-JP" altLang="en-US" sz="7200">
              <a:latin typeface="Helvetica" pitchFamily="2" charset="0"/>
              <a:ea typeface="Hiragino Kaku Gothic StdN W8" panose="020B0800000000000000" pitchFamily="34" charset="-128"/>
            </a:endParaRPr>
          </a:p>
        </p:txBody>
      </p:sp>
      <p:pic>
        <p:nvPicPr>
          <p:cNvPr id="9" name="図 8" descr="物体 が含まれている画像&#10;&#10;自動的に生成された説明">
            <a:extLst>
              <a:ext uri="{FF2B5EF4-FFF2-40B4-BE49-F238E27FC236}">
                <a16:creationId xmlns:a16="http://schemas.microsoft.com/office/drawing/2014/main" id="{815E668C-BB6D-3241-9526-2A03A7540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62" y="908571"/>
            <a:ext cx="7990449" cy="246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310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E9B9E7-E50F-154E-AAE4-F0A621D10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C++MIX</a:t>
            </a:r>
            <a:r>
              <a:rPr kumimoji="1" lang="ja-JP" altLang="en-US"/>
              <a:t>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22B8AE-0C5A-654F-B3BC-E41A479CF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ja-JP" dirty="0"/>
              <a:t>C++</a:t>
            </a:r>
            <a:r>
              <a:rPr kumimoji="1" lang="ja-JP" altLang="en-US"/>
              <a:t>周辺の勉強会です</a:t>
            </a:r>
            <a:endParaRPr kumimoji="1" lang="en-US" altLang="ja-JP" dirty="0"/>
          </a:p>
          <a:p>
            <a:pPr fontAlgn="base"/>
            <a:r>
              <a:rPr lang="ja-JP" altLang="en-US"/>
              <a:t>発表主体の勉強会スタイルから脱却し、参加者みんなが主役の「</a:t>
            </a:r>
            <a:r>
              <a:rPr lang="ja-JP" altLang="en-US" b="1">
                <a:solidFill>
                  <a:srgbClr val="C00000"/>
                </a:solidFill>
              </a:rPr>
              <a:t>共有の場</a:t>
            </a:r>
            <a:r>
              <a:rPr lang="ja-JP" altLang="en-US"/>
              <a:t>」にしていくことを目指しています</a:t>
            </a:r>
            <a:endParaRPr lang="en-US" altLang="ja-JP" dirty="0"/>
          </a:p>
          <a:p>
            <a:pPr fontAlgn="base"/>
            <a:r>
              <a:rPr lang="ja-JP" altLang="en-US"/>
              <a:t>様子を見ながら</a:t>
            </a:r>
            <a:r>
              <a:rPr lang="en-US" altLang="ja-JP" dirty="0"/>
              <a:t>2</a:t>
            </a:r>
            <a:r>
              <a:rPr lang="ja-JP" altLang="en-US"/>
              <a:t>ヶ月に一度くらいのペースで開催します</a:t>
            </a:r>
          </a:p>
          <a:p>
            <a:pPr fontAlgn="base"/>
            <a:r>
              <a:rPr lang="ja-JP" altLang="en-US"/>
              <a:t>運営：</a:t>
            </a:r>
          </a:p>
          <a:p>
            <a:pPr lvl="1" fontAlgn="base"/>
            <a:r>
              <a:rPr lang="ja-JP" altLang="en-US"/>
              <a:t>高橋 晶 </a:t>
            </a:r>
            <a:r>
              <a:rPr lang="en-US" altLang="ja-JP" dirty="0"/>
              <a:t>(</a:t>
            </a:r>
            <a:r>
              <a:rPr lang="en" altLang="ja-JP" dirty="0" err="1"/>
              <a:t>cpp_akira@Twitter</a:t>
            </a:r>
            <a:r>
              <a:rPr lang="en" altLang="ja-JP" dirty="0"/>
              <a:t>)</a:t>
            </a:r>
          </a:p>
          <a:p>
            <a:pPr lvl="1" fontAlgn="base"/>
            <a:r>
              <a:rPr lang="ja-JP" altLang="en-US"/>
              <a:t>岡田 真太郎 </a:t>
            </a:r>
            <a:r>
              <a:rPr lang="en-US" altLang="ja-JP" dirty="0"/>
              <a:t>(</a:t>
            </a:r>
            <a:r>
              <a:rPr lang="en" altLang="ja-JP" dirty="0" err="1"/>
              <a:t>okdshin@Twitter</a:t>
            </a:r>
            <a:r>
              <a:rPr lang="en" altLang="ja-JP" dirty="0"/>
              <a:t>)</a:t>
            </a:r>
          </a:p>
          <a:p>
            <a:pPr lvl="1" fontAlgn="base"/>
            <a:r>
              <a:rPr lang="ja-JP" altLang="en-US"/>
              <a:t>高橋 航平 </a:t>
            </a:r>
            <a:r>
              <a:rPr lang="en-US" altLang="ja-JP" dirty="0"/>
              <a:t>(</a:t>
            </a:r>
            <a:r>
              <a:rPr lang="en" altLang="ja-JP" dirty="0" err="1"/>
              <a:t>Flast_RO@Twitter</a:t>
            </a:r>
            <a:r>
              <a:rPr lang="en" altLang="ja-JP" dirty="0"/>
              <a:t>)</a:t>
            </a:r>
          </a:p>
          <a:p>
            <a:pPr lvl="1" fontAlgn="base"/>
            <a:r>
              <a:rPr lang="ja-JP" altLang="en-US"/>
              <a:t>おさかなさん </a:t>
            </a:r>
            <a:r>
              <a:rPr lang="en-US" altLang="ja-JP" dirty="0"/>
              <a:t>(</a:t>
            </a:r>
            <a:r>
              <a:rPr lang="en" altLang="ja-JP" dirty="0" err="1"/>
              <a:t>sakanazensen@Twitter</a:t>
            </a:r>
            <a:r>
              <a:rPr lang="en" altLang="ja-JP" dirty="0"/>
              <a:t>)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EBDF64D-A3D9-9C4B-BBAE-BE1DCB335B19}"/>
              </a:ext>
            </a:extLst>
          </p:cNvPr>
          <p:cNvCxnSpPr/>
          <p:nvPr/>
        </p:nvCxnSpPr>
        <p:spPr>
          <a:xfrm>
            <a:off x="685800" y="1352550"/>
            <a:ext cx="108013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841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E9B9E7-E50F-154E-AAE4-F0A621D10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会場注意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22B8AE-0C5A-654F-B3BC-E41A479CF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ja-JP" dirty="0"/>
              <a:t>Wi-Fi</a:t>
            </a:r>
            <a:r>
              <a:rPr kumimoji="1" lang="ja-JP" altLang="en-US"/>
              <a:t>あります</a:t>
            </a:r>
            <a:r>
              <a:rPr kumimoji="1" lang="en-US" altLang="ja-JP" dirty="0"/>
              <a:t> (</a:t>
            </a:r>
            <a:r>
              <a:rPr kumimoji="1" lang="ja-JP" altLang="en-US"/>
              <a:t>ホワイトボード参照</a:t>
            </a:r>
            <a:r>
              <a:rPr kumimoji="1" lang="en-US" altLang="ja-JP" dirty="0"/>
              <a:t>)</a:t>
            </a:r>
          </a:p>
          <a:p>
            <a:pPr>
              <a:lnSpc>
                <a:spcPct val="100000"/>
              </a:lnSpc>
            </a:pPr>
            <a:r>
              <a:rPr kumimoji="1" lang="ja-JP" altLang="en-US"/>
              <a:t>ビルの</a:t>
            </a:r>
            <a:r>
              <a:rPr kumimoji="1" lang="en-US" altLang="ja-JP" dirty="0"/>
              <a:t>1F</a:t>
            </a:r>
            <a:r>
              <a:rPr kumimoji="1" lang="ja-JP" altLang="en-US"/>
              <a:t>出口は</a:t>
            </a:r>
            <a:r>
              <a:rPr kumimoji="1" lang="en-US" altLang="ja-JP" dirty="0"/>
              <a:t>21</a:t>
            </a:r>
            <a:r>
              <a:rPr kumimoji="1" lang="ja-JP" altLang="en-US"/>
              <a:t>時で閉まります。</a:t>
            </a:r>
            <a:br>
              <a:rPr kumimoji="1" lang="en-US" altLang="ja-JP" dirty="0"/>
            </a:br>
            <a:r>
              <a:rPr kumimoji="1" lang="en-US" altLang="ja-JP" dirty="0"/>
              <a:t>B2F</a:t>
            </a:r>
            <a:r>
              <a:rPr kumimoji="1" lang="ja-JP" altLang="en-US"/>
              <a:t>から大手町駅、</a:t>
            </a:r>
            <a:r>
              <a:rPr kumimoji="1" lang="en-US" altLang="ja-JP" dirty="0"/>
              <a:t>JR</a:t>
            </a:r>
            <a:r>
              <a:rPr kumimoji="1" lang="ja-JP" altLang="en-US"/>
              <a:t>東京駅に行けます。</a:t>
            </a:r>
            <a:endParaRPr kumimoji="1" lang="en-US" altLang="ja-JP" dirty="0"/>
          </a:p>
          <a:p>
            <a:pPr>
              <a:lnSpc>
                <a:spcPct val="100000"/>
              </a:lnSpc>
            </a:pPr>
            <a:r>
              <a:rPr kumimoji="1" lang="ja-JP" altLang="en-US"/>
              <a:t>発表画面を、</a:t>
            </a:r>
            <a:r>
              <a:rPr kumimoji="1" lang="en-US" altLang="ja-JP" dirty="0"/>
              <a:t>YouTube</a:t>
            </a:r>
            <a:r>
              <a:rPr kumimoji="1" lang="ja-JP" altLang="en-US"/>
              <a:t>でライブ配信します。</a:t>
            </a:r>
            <a:br>
              <a:rPr kumimoji="1" lang="en-US" altLang="ja-JP" dirty="0"/>
            </a:br>
            <a:r>
              <a:rPr kumimoji="1" lang="ja-JP" altLang="en-US"/>
              <a:t>プレゼン画面とマイク音声のみ配信します</a:t>
            </a:r>
            <a:br>
              <a:rPr kumimoji="1" lang="en-US" altLang="ja-JP" dirty="0"/>
            </a:br>
            <a:r>
              <a:rPr lang="ja-JP" altLang="en-US"/>
              <a:t>ディスカッションは配信しません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kumimoji="1" lang="ja-JP" altLang="en-US"/>
              <a:t>マイクでしゃべらないと配信されないので注意</a:t>
            </a:r>
            <a:endParaRPr kumimoji="1" lang="en-US" altLang="ja-JP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EBDF64D-A3D9-9C4B-BBAE-BE1DCB335B19}"/>
              </a:ext>
            </a:extLst>
          </p:cNvPr>
          <p:cNvCxnSpPr/>
          <p:nvPr/>
        </p:nvCxnSpPr>
        <p:spPr>
          <a:xfrm>
            <a:off x="685800" y="1352550"/>
            <a:ext cx="108013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91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字幕 2">
            <a:extLst>
              <a:ext uri="{FF2B5EF4-FFF2-40B4-BE49-F238E27FC236}">
                <a16:creationId xmlns:a16="http://schemas.microsoft.com/office/drawing/2014/main" id="{7502E1BB-31E6-8247-BC95-D37DBF197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5280" y="3749362"/>
            <a:ext cx="3260555" cy="1143271"/>
          </a:xfrm>
        </p:spPr>
        <p:txBody>
          <a:bodyPr>
            <a:noAutofit/>
          </a:bodyPr>
          <a:lstStyle/>
          <a:p>
            <a:r>
              <a:rPr kumimoji="1" lang="en-US" altLang="ja-JP" sz="7200" dirty="0">
                <a:latin typeface="Helvetica" pitchFamily="2" charset="0"/>
                <a:ea typeface="Hiragino Kaku Gothic StdN W8" panose="020B0800000000000000" pitchFamily="34" charset="-128"/>
              </a:rPr>
              <a:t>#9</a:t>
            </a:r>
            <a:endParaRPr kumimoji="1" lang="ja-JP" altLang="en-US" sz="7200">
              <a:latin typeface="Helvetica" pitchFamily="2" charset="0"/>
              <a:ea typeface="Hiragino Kaku Gothic StdN W8" panose="020B0800000000000000" pitchFamily="34" charset="-128"/>
            </a:endParaRPr>
          </a:p>
        </p:txBody>
      </p:sp>
      <p:pic>
        <p:nvPicPr>
          <p:cNvPr id="9" name="図 8" descr="物体 が含まれている画像&#10;&#10;自動的に生成された説明">
            <a:extLst>
              <a:ext uri="{FF2B5EF4-FFF2-40B4-BE49-F238E27FC236}">
                <a16:creationId xmlns:a16="http://schemas.microsoft.com/office/drawing/2014/main" id="{815E668C-BB6D-3241-9526-2A03A7540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62" y="908571"/>
            <a:ext cx="7990449" cy="246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593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25B4317-FB90-F147-AD3C-1C89984DFE96}"/>
              </a:ext>
            </a:extLst>
          </p:cNvPr>
          <p:cNvSpPr/>
          <p:nvPr/>
        </p:nvSpPr>
        <p:spPr>
          <a:xfrm>
            <a:off x="3512126" y="345375"/>
            <a:ext cx="5450774" cy="59376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/>
              <a:t>スクリーン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92F6296-2B37-FB4C-B7BC-3135E4A196D9}"/>
              </a:ext>
            </a:extLst>
          </p:cNvPr>
          <p:cNvSpPr/>
          <p:nvPr/>
        </p:nvSpPr>
        <p:spPr>
          <a:xfrm>
            <a:off x="556161" y="1434935"/>
            <a:ext cx="3671455" cy="256922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C++23</a:t>
            </a:r>
            <a:r>
              <a:rPr kumimoji="1" lang="ja-JP" altLang="en-US" sz="3200" b="1"/>
              <a:t>とそれ以降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91296AC-D984-BF40-A99D-52C94A4AF79D}"/>
              </a:ext>
            </a:extLst>
          </p:cNvPr>
          <p:cNvSpPr/>
          <p:nvPr/>
        </p:nvSpPr>
        <p:spPr>
          <a:xfrm>
            <a:off x="4401787" y="1434935"/>
            <a:ext cx="3671455" cy="109160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/>
              <a:t>ゲーム・</a:t>
            </a:r>
            <a:br>
              <a:rPr kumimoji="1" lang="en-US" altLang="ja-JP" sz="3200" b="1" dirty="0"/>
            </a:br>
            <a:r>
              <a:rPr kumimoji="1" lang="ja-JP" altLang="en-US" sz="3200" b="1"/>
              <a:t>シミュレーション</a:t>
            </a:r>
            <a:endParaRPr kumimoji="1" lang="ja-JP" altLang="en-US" b="1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6C5D1C8-D9CE-FA47-8DC4-60E707AB5261}"/>
              </a:ext>
            </a:extLst>
          </p:cNvPr>
          <p:cNvSpPr/>
          <p:nvPr/>
        </p:nvSpPr>
        <p:spPr>
          <a:xfrm>
            <a:off x="4401787" y="2657168"/>
            <a:ext cx="3671455" cy="1346989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/>
              <a:t>設計・実装</a:t>
            </a:r>
            <a:endParaRPr kumimoji="1" lang="ja-JP" altLang="en-US" sz="3200" b="1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E55BD98-499F-6242-8D8B-6B61A11CFCBD}"/>
              </a:ext>
            </a:extLst>
          </p:cNvPr>
          <p:cNvSpPr/>
          <p:nvPr/>
        </p:nvSpPr>
        <p:spPr>
          <a:xfrm>
            <a:off x="8247411" y="2657168"/>
            <a:ext cx="3671455" cy="134698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/>
              <a:t>オーディオ雑談</a:t>
            </a:r>
            <a:endParaRPr kumimoji="1" lang="ja-JP" altLang="en-US" sz="3200" b="1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759C661-467B-9440-9332-056181DECA9F}"/>
              </a:ext>
            </a:extLst>
          </p:cNvPr>
          <p:cNvSpPr/>
          <p:nvPr/>
        </p:nvSpPr>
        <p:spPr>
          <a:xfrm>
            <a:off x="8247412" y="1434935"/>
            <a:ext cx="3671455" cy="1091603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/>
              <a:t>教育</a:t>
            </a:r>
            <a:r>
              <a:rPr kumimoji="1" lang="en-US" altLang="ja-JP" sz="3200" b="1" dirty="0"/>
              <a:t> &amp; </a:t>
            </a:r>
            <a:r>
              <a:rPr kumimoji="1" lang="ja-JP" altLang="en-US" sz="3200" b="1"/>
              <a:t>技術情報</a:t>
            </a:r>
            <a:endParaRPr kumimoji="1" lang="ja-JP" altLang="en-US" b="1"/>
          </a:p>
        </p:txBody>
      </p:sp>
      <p:pic>
        <p:nvPicPr>
          <p:cNvPr id="18" name="図 17" descr="物体 が含まれている画像&#10;&#10;自動的に生成された説明">
            <a:extLst>
              <a:ext uri="{FF2B5EF4-FFF2-40B4-BE49-F238E27FC236}">
                <a16:creationId xmlns:a16="http://schemas.microsoft.com/office/drawing/2014/main" id="{98A6A16F-450E-2848-95FE-2C54D9D3B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886" y="4740984"/>
            <a:ext cx="6269349" cy="1934682"/>
          </a:xfrm>
          <a:prstGeom prst="rect">
            <a:avLst/>
          </a:prstGeom>
        </p:spPr>
      </p:pic>
      <p:sp>
        <p:nvSpPr>
          <p:cNvPr id="19" name="字幕 2">
            <a:extLst>
              <a:ext uri="{FF2B5EF4-FFF2-40B4-BE49-F238E27FC236}">
                <a16:creationId xmlns:a16="http://schemas.microsoft.com/office/drawing/2014/main" id="{A0B42166-48C6-AF4C-9FE5-319330319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0383" y="5632129"/>
            <a:ext cx="2519939" cy="967341"/>
          </a:xfrm>
        </p:spPr>
        <p:txBody>
          <a:bodyPr>
            <a:noAutofit/>
          </a:bodyPr>
          <a:lstStyle/>
          <a:p>
            <a:r>
              <a:rPr kumimoji="1" lang="en-US" altLang="ja-JP" sz="7200" dirty="0">
                <a:latin typeface="Helvetica" pitchFamily="2" charset="0"/>
                <a:ea typeface="Hiragino Kaku Gothic StdN W8" panose="020B0800000000000000" pitchFamily="34" charset="-128"/>
              </a:rPr>
              <a:t>#9</a:t>
            </a:r>
            <a:endParaRPr kumimoji="1" lang="ja-JP" altLang="en-US" sz="7200">
              <a:latin typeface="Helvetica" pitchFamily="2" charset="0"/>
              <a:ea typeface="Hiragino Kaku Gothic StdN W8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0077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1985</TotalTime>
  <Words>173</Words>
  <Application>Microsoft Macintosh PowerPoint</Application>
  <PresentationFormat>ワイド画面</PresentationFormat>
  <Paragraphs>23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游ゴシック</vt:lpstr>
      <vt:lpstr>游ゴシック Light</vt:lpstr>
      <vt:lpstr>Arial</vt:lpstr>
      <vt:lpstr>Helvetica</vt:lpstr>
      <vt:lpstr>Office テーマ</vt:lpstr>
      <vt:lpstr>PowerPoint プレゼンテーション</vt:lpstr>
      <vt:lpstr>C++MIX概要</vt:lpstr>
      <vt:lpstr>会場注意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Akira Takahashi</dc:creator>
  <cp:lastModifiedBy>Akira Takahashi</cp:lastModifiedBy>
  <cp:revision>34</cp:revision>
  <dcterms:created xsi:type="dcterms:W3CDTF">2018-12-05T03:43:00Z</dcterms:created>
  <dcterms:modified xsi:type="dcterms:W3CDTF">2024-02-09T15:20:14Z</dcterms:modified>
</cp:coreProperties>
</file>