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6"/>
    <p:restoredTop sz="94673"/>
  </p:normalViewPr>
  <p:slideViewPr>
    <p:cSldViewPr snapToGrid="0" snapToObjects="1">
      <p:cViewPr varScale="1">
        <p:scale>
          <a:sx n="113" d="100"/>
          <a:sy n="11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2024/2/9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#9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72563" y="3374374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00E7-30AA-344B-B355-7C80DD47583D}"/>
              </a:ext>
            </a:extLst>
          </p:cNvPr>
          <p:cNvSpPr txBox="1"/>
          <p:nvPr/>
        </p:nvSpPr>
        <p:spPr>
          <a:xfrm>
            <a:off x="5408342" y="5055347"/>
            <a:ext cx="6340197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開始して少ししたら、防犯上の都合で扉を閉めます。</a:t>
            </a:r>
            <a:endParaRPr kumimoji="1" lang="en-US" altLang="ja-JP" sz="1600" dirty="0"/>
          </a:p>
          <a:p>
            <a:r>
              <a:rPr lang="ja-JP" altLang="en-US" sz="1600"/>
              <a:t>ノックするか、以下の連絡先まで「ドア開けて」と連絡ください。</a:t>
            </a:r>
            <a:endParaRPr lang="en-US" altLang="ja-JP" sz="1600" dirty="0"/>
          </a:p>
          <a:p>
            <a:endParaRPr kumimoji="1" lang="en-US" altLang="ja-JP" sz="1600" dirty="0"/>
          </a:p>
          <a:p>
            <a:r>
              <a:rPr lang="ja-JP" altLang="en-US" sz="1600"/>
              <a:t>高橋</a:t>
            </a:r>
            <a:r>
              <a:rPr lang="en-US" altLang="ja-JP" sz="1600" dirty="0"/>
              <a:t> </a:t>
            </a:r>
            <a:r>
              <a:rPr lang="ja-JP" altLang="en-US" sz="1600"/>
              <a:t>晶</a:t>
            </a:r>
            <a:r>
              <a:rPr lang="en-US" altLang="ja-JP" sz="1600" dirty="0"/>
              <a:t> (Akira Takahashi)</a:t>
            </a:r>
            <a:endParaRPr kumimoji="1" lang="en-US" altLang="ja-JP" sz="1600" dirty="0"/>
          </a:p>
          <a:p>
            <a:r>
              <a:rPr kumimoji="1" lang="en-US" altLang="ja-JP" sz="1600" dirty="0">
                <a:hlinkClick r:id="rId3"/>
              </a:rPr>
              <a:t>faithandbrave@gmail.com</a:t>
            </a:r>
            <a:endParaRPr kumimoji="1" lang="en-US" altLang="ja-JP" sz="1600" dirty="0"/>
          </a:p>
          <a:p>
            <a:r>
              <a:rPr lang="en-US" altLang="ja-JP" sz="1600" dirty="0" err="1"/>
              <a:t>cpp_akira</a:t>
            </a:r>
            <a:r>
              <a:rPr lang="en-US" altLang="ja-JP" sz="1600" dirty="0"/>
              <a:t> @ Twitter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94890"/>
            <a:ext cx="7817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長い廊下の反対側奥</a:t>
            </a:r>
            <a:r>
              <a:rPr kumimoji="1" lang="en-US" altLang="ja-JP" sz="4800" b="1" dirty="0"/>
              <a:t> (328) </a:t>
            </a:r>
            <a:r>
              <a:rPr kumimoji="1" lang="ja-JP" altLang="en-US" sz="4800" b="1"/>
              <a:t>までお越しください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509BB3C1-E015-8544-B846-EFBF6951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#9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1" name="図 10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ECF59A68-2E60-D543-9C0B-EEBFF32A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529170" y="2561830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#9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81</Words>
  <Application>Microsoft Macintosh PowerPoint</Application>
  <PresentationFormat>ワイド画面</PresentationFormat>
  <Paragraphs>13</Paragraphs>
  <Slides>3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12</cp:revision>
  <dcterms:created xsi:type="dcterms:W3CDTF">2018-12-05T05:17:25Z</dcterms:created>
  <dcterms:modified xsi:type="dcterms:W3CDTF">2024-02-09T05:05:32Z</dcterms:modified>
</cp:coreProperties>
</file>