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3" r:id="rId3"/>
    <p:sldId id="330" r:id="rId4"/>
    <p:sldId id="328" r:id="rId5"/>
    <p:sldId id="327" r:id="rId6"/>
    <p:sldId id="319" r:id="rId7"/>
    <p:sldId id="320" r:id="rId8"/>
    <p:sldId id="321" r:id="rId9"/>
    <p:sldId id="322" r:id="rId10"/>
    <p:sldId id="323" r:id="rId11"/>
    <p:sldId id="329" r:id="rId12"/>
    <p:sldId id="324" r:id="rId13"/>
    <p:sldId id="326" r:id="rId14"/>
    <p:sldId id="32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86336"/>
  </p:normalViewPr>
  <p:slideViewPr>
    <p:cSldViewPr snapToGrid="0" snapToObjects="1">
      <p:cViewPr varScale="1">
        <p:scale>
          <a:sx n="93" d="100"/>
          <a:sy n="93" d="100"/>
        </p:scale>
        <p:origin x="216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67" y="1579417"/>
            <a:ext cx="9832265" cy="1580565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if </a:t>
            </a:r>
            <a:r>
              <a:rPr kumimoji="1" lang="en-US" altLang="ja-JP" sz="44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constexpr</a:t>
            </a: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文は</a:t>
            </a:r>
            <a:b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テンプレート世界のラムダ式である</a:t>
            </a:r>
            <a:endParaRPr kumimoji="1" lang="ja-JP" altLang="en-US" sz="28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2024/04/19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金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#10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オーバーロードのめんどうさを考える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364675" y="1339506"/>
            <a:ext cx="8181109" cy="3247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f_impl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(int x, double a, std::string b)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…int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に対する処理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template &lt;class T&gt;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f_impl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(T, double, std::string)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…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それ以外の型ではなにもしない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4870424"/>
            <a:ext cx="10515600" cy="162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特定の型以外に対する空の関数を定義する必要がある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引数渡しのコスト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ムーブとか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declval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とか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をまじめに考える必要がある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814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lang="ja-JP" altLang="en-US" sz="32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例：ほとんど同じ列挙子をもつ列挙型のハンドリング</a:t>
            </a:r>
            <a:endParaRPr kumimoji="1" lang="ja-JP" altLang="en-US" sz="32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364675" y="1417545"/>
            <a:ext cx="8181109" cy="40229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enum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class A { a, b };</a:t>
            </a:r>
          </a:p>
          <a:p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enum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class B { a, b, c };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template &lt;class E&gt;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string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enum_to_string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(E e)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if 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constexpr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(requires{ E::c; })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if (e == E::c) return "c";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switch (e) { …a, b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の文字列化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 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F789C87-40D2-FDF4-6EE1-4CBBA42680F3}"/>
              </a:ext>
            </a:extLst>
          </p:cNvPr>
          <p:cNvSpPr txBox="1">
            <a:spLocks/>
          </p:cNvSpPr>
          <p:nvPr/>
        </p:nvSpPr>
        <p:spPr>
          <a:xfrm>
            <a:off x="891154" y="5672665"/>
            <a:ext cx="10515600" cy="106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文字列化だけでなく、列挙子を型に変換・対応させる場面でも使える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93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だいじなこと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47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を挟み込むのは、「ちょっとした」処理である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ということ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ラムダ式と同じく、大きくなってきたら関数を分けることを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考えよう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45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まとめ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50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文は、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関数内で特定の型に対するちょっとした処理を挟み込めて便利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関数オーバーロードと違って、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変数を持ち運ばないで済む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対象外の型に対する空の関数を定義しないで済む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054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if </a:t>
            </a:r>
            <a:r>
              <a:rPr kumimoji="1" lang="en-US" altLang="ja-JP" sz="36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constexpr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のその他の話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47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規格的には「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if statement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」という名称で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「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条件式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」が入っている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構文の都合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if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条件式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だと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else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の方も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else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になってしまう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ここでは機能名として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を言ってます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D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言語で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static if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文というのがあり、そちらはスコープを生成しないので便利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型の定義を分岐したり、条件ごとに共通の変数を作れたり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条件式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{ int x = …; } else { T x = …; }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f(x);</a:t>
            </a:r>
          </a:p>
        </p:txBody>
      </p:sp>
    </p:spTree>
    <p:extLst>
      <p:ext uri="{BB962C8B-B14F-4D97-AF65-F5344CB8AC3E}">
        <p14:creationId xmlns:p14="http://schemas.microsoft.com/office/powerpoint/2010/main" val="275578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自己紹介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599" y="1371600"/>
            <a:ext cx="10117667" cy="512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Preferred Networks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社で、スーパーコンピュータ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MN-Core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のソフトウェアを作っています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エミュレータとかアセンブラとかの低レイヤーなものを作ってます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日本の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標準化委員会に一時期参加していました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の日本語リファレンスサイト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cpprefjp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を作っています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著書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『C++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テンプレートテクニック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』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『C++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ポケットリファレンス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』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『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プログラミングの魔導書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』</a:t>
            </a: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今年は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の入門サイトを作りたい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2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C++23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対応の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ポケリ完成しました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371600"/>
            <a:ext cx="6526078" cy="512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2023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年に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C++11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版を出版して、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改訂を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11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年続けています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「やりたいこと」から「どうやって」を調べる逆引きリファレンス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cpprefjp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とは役割が異なる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章立てや説明の粒度は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言語・著者ごとにちがう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ポケリは、表紙のカジュアルさとちがって、書きすぎなくらい説明を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書いている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pic>
        <p:nvPicPr>
          <p:cNvPr id="7" name="図 6" descr="QR コード&#10;&#10;中程度の精度で自動的に生成された説明">
            <a:extLst>
              <a:ext uri="{FF2B5EF4-FFF2-40B4-BE49-F238E27FC236}">
                <a16:creationId xmlns:a16="http://schemas.microsoft.com/office/drawing/2014/main" id="{D5720920-753C-B96C-BF90-E093C807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058" y="1293649"/>
            <a:ext cx="3595342" cy="52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情報発信をしよう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599" y="1371600"/>
            <a:ext cx="10117667" cy="5121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伝承されない技術は廃れていく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本を書く人が増えてほしい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本で一番たいへんなのは、書き上げること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途中で投げ出さず、最後まで作り上げるのが一番だいじ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単発記事とちがって、本は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一貫性ある方針のもと、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体系的な解説を提供し、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レビューに多くの時間をかける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出版後に修正ができない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ことが大きな価値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出版社との橋渡しやレビューなど協力します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3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C++17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で入った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if </a:t>
            </a:r>
            <a:r>
              <a:rPr kumimoji="1" lang="en-US" altLang="ja-JP" sz="36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constexpr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文のお話です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433947" y="2517677"/>
            <a:ext cx="8181109" cy="26539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if </a:t>
            </a:r>
            <a:r>
              <a:rPr lang="en-US" altLang="ja-JP" sz="2400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constexpr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(std::</a:t>
            </a:r>
            <a:r>
              <a:rPr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is_same_v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&lt;T, int&gt;)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int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に関する処理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else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それ以外の型の処理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371601"/>
            <a:ext cx="10515600" cy="112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文は、コンパイル時条件による条件分岐です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該当しなかった方の分岐コードは、バイナリに含まれません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07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ところで、テンプレート使ってますか？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6551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普段のアプリケーション開発でテンプレートは使っていますか？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C++03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の頃は、テンプレートを使うと「黒魔術だ」とか、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「無駄に複雑なことをしてる」とか言われたりもしましたが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C++11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からはだいぶ使いやすくなりました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私はライブラリだけでなく、アプリケーション開発でもテンプレートは普段から使っています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テンプレートとは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3879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テンプレートは、パラメタライズド・タイプとか言われたりするもので、型をパラメータ化する仕組みです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型によらない処理を共通化できます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C++23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現在はいろんなものをテンプレートにできます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関数テンプレート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クラステンプレート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型の別名テンプレート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(C++11)</a:t>
            </a: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変数テンプレート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(C++14)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48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ラムダ式と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if </a:t>
            </a:r>
            <a:r>
              <a:rPr kumimoji="1" lang="en-US" altLang="ja-JP" sz="36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constexpr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38792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ラムダ式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その場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関数ローカル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でちょっとした「関数」を定義できる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if 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constexpr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文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その場で「特定の型に対するちょっとした処理」を挟み込める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挟み込みたいちょっとした処理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447802" y="1907542"/>
            <a:ext cx="8181109" cy="3247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template &lt;class T&gt;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void f()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{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if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constexpr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(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typeid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(T) == </a:t>
            </a:r>
            <a:r>
              <a:rPr kumimoji="1" lang="en-US" altLang="ja-JP" sz="2400" dirty="0" err="1">
                <a:latin typeface="VL GOTHIC" panose="020B0509000000000000" pitchFamily="49" charset="-128"/>
                <a:ea typeface="VL GOTHIC" panose="020B0509000000000000" pitchFamily="49" charset="-128"/>
              </a:rPr>
              <a:t>typeid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(int))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  // …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前処理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…</a:t>
            </a:r>
            <a:r>
              <a:rPr kumimoji="1"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共通の処理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235278"/>
            <a:ext cx="10515600" cy="71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たとえば前処理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990600" y="5326333"/>
            <a:ext cx="10515600" cy="138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これをオーバーロードでやろうとすると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関数内の変数を渡したりがめんどう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コードが散らばる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01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10294</TotalTime>
  <Words>965</Words>
  <Application>Microsoft Macintosh PowerPoint</Application>
  <PresentationFormat>ワイド画面</PresentationFormat>
  <Paragraphs>112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Hiragino Maru Gothic ProN W4</vt:lpstr>
      <vt:lpstr>Hiragino Sans W2</vt:lpstr>
      <vt:lpstr>VL GOTHIC</vt:lpstr>
      <vt:lpstr>游ゴシック</vt:lpstr>
      <vt:lpstr>游ゴシック Light</vt:lpstr>
      <vt:lpstr>Arial</vt:lpstr>
      <vt:lpstr>Office テーマ</vt:lpstr>
      <vt:lpstr>if constexpr文は テンプレート世界のラムダ式である</vt:lpstr>
      <vt:lpstr>自己紹介</vt:lpstr>
      <vt:lpstr>C++23対応のC++ポケリ完成しました</vt:lpstr>
      <vt:lpstr>情報発信をしよう</vt:lpstr>
      <vt:lpstr>C++17で入ったif constexpr文のお話です</vt:lpstr>
      <vt:lpstr>ところで、テンプレート使ってますか？</vt:lpstr>
      <vt:lpstr>テンプレートとは</vt:lpstr>
      <vt:lpstr>ラムダ式とif constexprの特徴</vt:lpstr>
      <vt:lpstr>挟み込みたいちょっとした処理</vt:lpstr>
      <vt:lpstr>オーバーロードのめんどうさを考える</vt:lpstr>
      <vt:lpstr>例：ほとんど同じ列挙子をもつ列挙型のハンドリング</vt:lpstr>
      <vt:lpstr>だいじなこと</vt:lpstr>
      <vt:lpstr>まとめ</vt:lpstr>
      <vt:lpstr>if constexprのその他の話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119</cp:revision>
  <cp:lastPrinted>2019-04-17T14:19:56Z</cp:lastPrinted>
  <dcterms:created xsi:type="dcterms:W3CDTF">2019-03-28T06:39:41Z</dcterms:created>
  <dcterms:modified xsi:type="dcterms:W3CDTF">2024-04-19T10:24:22Z</dcterms:modified>
</cp:coreProperties>
</file>