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6"/>
    <p:restoredTop sz="94673"/>
  </p:normalViewPr>
  <p:slideViewPr>
    <p:cSldViewPr snapToGrid="0" snapToObjects="1">
      <p:cViewPr varScale="1">
        <p:scale>
          <a:sx n="113" d="100"/>
          <a:sy n="113" d="100"/>
        </p:scale>
        <p:origin x="2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2024/4/19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2672" y="2573119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#10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72563" y="3374374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  <p:pic>
        <p:nvPicPr>
          <p:cNvPr id="8" name="図 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CE62ED82-D5C4-054C-A880-430D3405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00E7-30AA-344B-B355-7C80DD47583D}"/>
              </a:ext>
            </a:extLst>
          </p:cNvPr>
          <p:cNvSpPr txBox="1"/>
          <p:nvPr/>
        </p:nvSpPr>
        <p:spPr>
          <a:xfrm>
            <a:off x="5753686" y="5364654"/>
            <a:ext cx="55194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開始して少ししたら、防犯上の都合で扉を閉めます。</a:t>
            </a:r>
            <a:endParaRPr kumimoji="1" lang="en-US" altLang="ja-JP" sz="1600" dirty="0"/>
          </a:p>
          <a:p>
            <a:r>
              <a:rPr lang="ja-JP" altLang="en-US" sz="1600"/>
              <a:t>インターフォンボタンを押してスタッフを呼んでください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9489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A693617-2608-8D44-A3B1-3D4F6825DF1B}"/>
              </a:ext>
            </a:extLst>
          </p:cNvPr>
          <p:cNvSpPr txBox="1">
            <a:spLocks/>
          </p:cNvSpPr>
          <p:nvPr/>
        </p:nvSpPr>
        <p:spPr>
          <a:xfrm>
            <a:off x="9617938" y="2573119"/>
            <a:ext cx="1302953" cy="51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#10</a:t>
            </a:r>
            <a:endParaRPr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2" name="図 1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F9BDD65-13A1-5B45-AED2-7DD6461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13</cp:revision>
  <dcterms:created xsi:type="dcterms:W3CDTF">2018-12-05T05:17:25Z</dcterms:created>
  <dcterms:modified xsi:type="dcterms:W3CDTF">2024-04-19T03:33:34Z</dcterms:modified>
</cp:coreProperties>
</file>