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5916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9783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2580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091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847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94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1268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14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897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900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7215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1570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6%9C%89%E5%BA%8F%E5%AF%B9" TargetMode="External"/><Relationship Id="rId5" Type="http://schemas.openxmlformats.org/officeDocument/2006/relationships/hyperlink" Target="https://baike.baidu.com/item/%E7%9B%B4%E7%A7%AF/6537064" TargetMode="External"/><Relationship Id="rId4" Type="http://schemas.openxmlformats.org/officeDocument/2006/relationships/hyperlink" Target="https://baike.baidu.com/item/%E9%9B%86%E5%90%8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18CB07-BB1C-4A67-960C-398754604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024" y="1340768"/>
            <a:ext cx="8784976" cy="3035808"/>
          </a:xfrm>
        </p:spPr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内外查询、交叉查询</a:t>
            </a:r>
          </a:p>
        </p:txBody>
      </p:sp>
    </p:spTree>
    <p:extLst>
      <p:ext uri="{BB962C8B-B14F-4D97-AF65-F5344CB8AC3E}">
        <p14:creationId xmlns="" xmlns:p14="http://schemas.microsoft.com/office/powerpoint/2010/main" val="286249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5FBE5C-B69F-43AB-BD9F-24EA527E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8640"/>
            <a:ext cx="7772400" cy="57606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4F4F4F"/>
                </a:solidFill>
                <a:latin typeface="PingFang SC"/>
              </a:rPr>
              <a:t>外连接（</a:t>
            </a:r>
            <a:r>
              <a:rPr lang="en-US" altLang="zh-CN" sz="3200" b="1" dirty="0">
                <a:solidFill>
                  <a:srgbClr val="4F4F4F"/>
                </a:solidFill>
                <a:latin typeface="PingFang SC"/>
              </a:rPr>
              <a:t>out join</a:t>
            </a:r>
            <a:r>
              <a:rPr lang="zh-CN" altLang="en-US" sz="3200" b="1" dirty="0">
                <a:solidFill>
                  <a:srgbClr val="4F4F4F"/>
                </a:solidFill>
                <a:latin typeface="PingFang SC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A2AB3-09BB-4427-B403-45FF0C10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64704"/>
            <a:ext cx="8280920" cy="6093296"/>
          </a:xfrm>
        </p:spPr>
        <p:txBody>
          <a:bodyPr/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外连接分为外左连接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(left outer join)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和外右连接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(right outer join)</a:t>
            </a:r>
          </a:p>
          <a:p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注释：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left outer join 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与 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left join 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等价，    一般写成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left join 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           right outer join 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与 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right join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等价，一般写成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right join</a:t>
            </a:r>
          </a:p>
          <a:p>
            <a:r>
              <a:rPr lang="zh-CN" altLang="en-US" sz="2400" b="1" i="0" dirty="0">
                <a:solidFill>
                  <a:srgbClr val="4D4D4D"/>
                </a:solidFill>
                <a:effectLst/>
                <a:latin typeface="-apple-system"/>
              </a:rPr>
              <a:t>左连接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，取左边的表的全部，右边的表按条件，符合的显示，不符合则显示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null</a:t>
            </a:r>
          </a:p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举例：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select &lt;select list&gt; from A left join B on A.id=B.id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2400" b="1" i="0" dirty="0">
                <a:solidFill>
                  <a:srgbClr val="4D4D4D"/>
                </a:solidFill>
                <a:effectLst/>
                <a:latin typeface="-apple-system"/>
              </a:rPr>
              <a:t>右连接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：取右边的表的全部，左边的表按条件，符合的显示，不符合则显示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null</a:t>
            </a:r>
          </a:p>
          <a:p>
            <a:pPr algn="l"/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举例：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select &lt;select list&gt; from A right join B on A.id=B.id</a:t>
            </a:r>
          </a:p>
          <a:p>
            <a:pPr marL="0" indent="0">
              <a:buNone/>
            </a:pP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6C1FAF8-092D-4BA7-A614-035EFC028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141445"/>
            <a:ext cx="2137405" cy="1300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7DBCF7A-D7E5-4F49-A436-C3193C058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095692"/>
            <a:ext cx="2238687" cy="13460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409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5FBE5C-B69F-43AB-BD9F-24EA527E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7606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4F4F4F"/>
                </a:solidFill>
                <a:latin typeface="PingFang SC"/>
              </a:rPr>
              <a:t>内连接（</a:t>
            </a:r>
            <a:r>
              <a:rPr lang="en-US" altLang="zh-CN" sz="3200" b="1" dirty="0">
                <a:solidFill>
                  <a:srgbClr val="4F4F4F"/>
                </a:solidFill>
                <a:latin typeface="PingFang SC"/>
              </a:rPr>
              <a:t>inner join</a:t>
            </a:r>
            <a:r>
              <a:rPr lang="zh-CN" altLang="en-US" sz="3200" b="1" dirty="0">
                <a:solidFill>
                  <a:srgbClr val="4F4F4F"/>
                </a:solidFill>
                <a:latin typeface="PingFang SC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A2AB3-09BB-4427-B403-45FF0C10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64704"/>
            <a:ext cx="8280920" cy="2441344"/>
          </a:xfrm>
        </p:spPr>
        <p:txBody>
          <a:bodyPr/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内连接：也称为等值连接，返回两张表都满足条件的部分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注释：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inner join </a:t>
            </a:r>
            <a:r>
              <a:rPr lang="zh-CN" altLang="en-US" sz="2400" b="0" i="0" dirty="0">
                <a:solidFill>
                  <a:srgbClr val="4F4F4F"/>
                </a:solidFill>
                <a:effectLst/>
                <a:latin typeface="-apple-system"/>
              </a:rPr>
              <a:t>就等于 </a:t>
            </a:r>
            <a:r>
              <a:rPr lang="en-US" altLang="zh-CN" sz="2400" b="0" i="0" dirty="0">
                <a:solidFill>
                  <a:srgbClr val="4F4F4F"/>
                </a:solidFill>
                <a:effectLst/>
                <a:latin typeface="-apple-system"/>
              </a:rPr>
              <a:t>join 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800" b="1" cap="all" dirty="0">
              <a:solidFill>
                <a:srgbClr val="4F4F4F"/>
              </a:solidFill>
              <a:latin typeface="PingFang SC"/>
              <a:ea typeface="+mj-ea"/>
              <a:cs typeface="+mj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C01F8DF-C065-4B66-A83C-348750548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24923"/>
            <a:ext cx="1905000" cy="138112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00B11359-2C35-4F70-86C0-9633392D0DC1}"/>
              </a:ext>
            </a:extLst>
          </p:cNvPr>
          <p:cNvSpPr txBox="1">
            <a:spLocks/>
          </p:cNvSpPr>
          <p:nvPr/>
        </p:nvSpPr>
        <p:spPr>
          <a:xfrm>
            <a:off x="507915" y="3357667"/>
            <a:ext cx="77724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rgbClr val="4F4F4F"/>
                </a:solidFill>
                <a:latin typeface="PingFang SC"/>
              </a:rPr>
              <a:t>交叉连接（</a:t>
            </a:r>
            <a:r>
              <a:rPr lang="en-US" altLang="zh-CN" sz="3200" b="1" dirty="0">
                <a:solidFill>
                  <a:srgbClr val="4F4F4F"/>
                </a:solidFill>
                <a:latin typeface="PingFang SC"/>
              </a:rPr>
              <a:t>CROSS JOIN</a:t>
            </a:r>
            <a:r>
              <a:rPr lang="zh-CN" altLang="en-US" sz="3200" b="1" dirty="0">
                <a:solidFill>
                  <a:srgbClr val="4F4F4F"/>
                </a:solidFill>
                <a:latin typeface="PingFang SC"/>
              </a:rPr>
              <a:t>）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="" xmlns:a16="http://schemas.microsoft.com/office/drawing/2014/main" id="{ACA0AEFE-9DD9-4A29-A020-B5017B10D277}"/>
              </a:ext>
            </a:extLst>
          </p:cNvPr>
          <p:cNvSpPr txBox="1">
            <a:spLocks/>
          </p:cNvSpPr>
          <p:nvPr/>
        </p:nvSpPr>
        <p:spPr>
          <a:xfrm>
            <a:off x="431540" y="4013342"/>
            <a:ext cx="8280920" cy="244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交叉连接：返回左表中的所有行，左表中的每一行与右表中的所有行组合。交叉联接也称作笛卡尔积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首先，先简单解释一下笛卡尔积：笛卡尔乘积是指在数学中，两个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集合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X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和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Y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的笛卡尓积（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Cartesian product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），又称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直积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，表示为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X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 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× Y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，第一个对象是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X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的成员而第二个对象是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Y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的所有可能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有序对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的其中一个成员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137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5FBE5C-B69F-43AB-BD9F-24EA527E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7606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4F4F4F"/>
                </a:solidFill>
                <a:latin typeface="PingFang SC"/>
              </a:rPr>
              <a:t>笛卡尔积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A2AB3-09BB-4427-B403-45FF0C10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64704"/>
            <a:ext cx="8280920" cy="576064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举例：</a:t>
            </a:r>
          </a:p>
          <a:p>
            <a:pPr algn="l"/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现在，我们有两个集合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B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A = {0,1}     B = {2,3,4}</a:t>
            </a:r>
          </a:p>
          <a:p>
            <a:pPr algn="l"/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集合 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A×B 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和 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B×A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的结果集就可以分别表示为以下这种形式：</a:t>
            </a:r>
          </a:p>
          <a:p>
            <a:pPr algn="l"/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A×B = {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），（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），（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），（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），（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），（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}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；</a:t>
            </a:r>
          </a:p>
          <a:p>
            <a:pPr algn="l"/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B×A = {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），（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），（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），（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），（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），（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}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；</a:t>
            </a:r>
          </a:p>
          <a:p>
            <a:pPr algn="l"/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以上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A×B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B×A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的结果就可以叫做两个集合相乘的‘笛卡尔积’。</a:t>
            </a:r>
          </a:p>
          <a:p>
            <a:pPr algn="l"/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从以上的数据分析我们可以得出以下两点结论：</a:t>
            </a:r>
          </a:p>
          <a:p>
            <a:pPr algn="l"/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，两个集合相乘，不满足交换率，既 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A×B ≠ B×A;</a:t>
            </a:r>
          </a:p>
          <a:p>
            <a:pPr algn="l"/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集合和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B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集合相乘，包含了集合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中元素和集合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B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中元素相结合的所</a:t>
            </a:r>
            <a:endParaRPr lang="en-US" altLang="zh-CN" sz="5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有的可能性。既两个集合相乘得到的新集合的元素个数是 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集合的元</a:t>
            </a:r>
            <a:endParaRPr lang="en-US" altLang="zh-CN" sz="5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素个数 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× B</a:t>
            </a:r>
            <a:r>
              <a:rPr lang="zh-CN" altLang="en-US" sz="5000" b="0" i="0" dirty="0">
                <a:solidFill>
                  <a:srgbClr val="4D4D4D"/>
                </a:solidFill>
                <a:effectLst/>
                <a:latin typeface="-apple-system"/>
              </a:rPr>
              <a:t>集合的元素个数</a:t>
            </a:r>
            <a:r>
              <a:rPr lang="en-US" altLang="zh-CN" sz="5000" b="0" i="0" dirty="0">
                <a:solidFill>
                  <a:srgbClr val="4D4D4D"/>
                </a:solidFill>
                <a:effectLst/>
                <a:latin typeface="-apple-system"/>
              </a:rPr>
              <a:t>;</a:t>
            </a:r>
          </a:p>
          <a:p>
            <a:pPr algn="l"/>
            <a:endParaRPr lang="en-US" altLang="zh-CN" sz="2800" b="1" cap="all" dirty="0">
              <a:solidFill>
                <a:srgbClr val="4F4F4F"/>
              </a:solidFill>
              <a:latin typeface="PingFang SC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258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5FBE5C-B69F-43AB-BD9F-24EA527E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7606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4F4F4F"/>
                </a:solidFill>
                <a:latin typeface="PingFang SC"/>
              </a:rPr>
              <a:t>交叉连接的种类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A2AB3-09BB-4427-B403-45FF0C10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64704"/>
            <a:ext cx="8280920" cy="576064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交叉连接有两种，显式的和隐式的，不带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ON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子句，返回的是两表的乘积，也叫笛卡尔积。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例如：下面的语句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和语句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的结果是相同的。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语句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：隐式的交叉连接，没有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CROSS JOIN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。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/>
            </a:r>
            <a:br>
              <a:rPr lang="en-US" altLang="zh-CN" sz="2400" dirty="0">
                <a:solidFill>
                  <a:srgbClr val="4D4D4D"/>
                </a:solidFill>
                <a:latin typeface="-apple-system"/>
              </a:rPr>
            </a:b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SELECT   O.ID, O.ORDER_NUMBER, C.ID, C.NAME</a:t>
            </a:r>
            <a:br>
              <a:rPr lang="en-US" altLang="zh-CN" sz="2400" dirty="0">
                <a:solidFill>
                  <a:srgbClr val="4D4D4D"/>
                </a:solidFill>
                <a:latin typeface="-apple-system"/>
              </a:rPr>
            </a:b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FROM     ORDERS O , CUSTOMERS C</a:t>
            </a:r>
            <a:br>
              <a:rPr lang="en-US" altLang="zh-CN" sz="2400" dirty="0">
                <a:solidFill>
                  <a:srgbClr val="4D4D4D"/>
                </a:solidFill>
                <a:latin typeface="-apple-system"/>
              </a:rPr>
            </a:b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WHERE  O.ID=1;</a:t>
            </a:r>
          </a:p>
          <a:p>
            <a:pPr algn="l"/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语句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：显式的交叉连接，使用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CROSS JOIN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。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/>
            </a:r>
            <a:br>
              <a:rPr lang="en-US" altLang="zh-CN" sz="2400" dirty="0">
                <a:solidFill>
                  <a:srgbClr val="4D4D4D"/>
                </a:solidFill>
                <a:latin typeface="-apple-system"/>
              </a:rPr>
            </a:b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SELECT O.ID,O.ORDER_NUMBER,C.ID,</a:t>
            </a:r>
            <a:br>
              <a:rPr lang="en-US" altLang="zh-CN" sz="2400" dirty="0">
                <a:solidFill>
                  <a:srgbClr val="4D4D4D"/>
                </a:solidFill>
                <a:latin typeface="-apple-system"/>
              </a:rPr>
            </a:b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C.NAME</a:t>
            </a:r>
            <a:br>
              <a:rPr lang="en-US" altLang="zh-CN" sz="2400" dirty="0">
                <a:solidFill>
                  <a:srgbClr val="4D4D4D"/>
                </a:solidFill>
                <a:latin typeface="-apple-system"/>
              </a:rPr>
            </a:b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FROM ORDERS O CROSS JOIN CUSTOMERS C</a:t>
            </a:r>
            <a:br>
              <a:rPr lang="en-US" altLang="zh-CN" sz="2400" dirty="0">
                <a:solidFill>
                  <a:srgbClr val="4D4D4D"/>
                </a:solidFill>
                <a:latin typeface="-apple-system"/>
              </a:rPr>
            </a:b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WHERE O.ID=1;</a:t>
            </a:r>
          </a:p>
          <a:p>
            <a:pPr algn="l"/>
            <a:endParaRPr lang="en-US" altLang="zh-CN" sz="1200" b="1" cap="all" dirty="0">
              <a:solidFill>
                <a:srgbClr val="4F4F4F"/>
              </a:solidFill>
              <a:latin typeface="PingFang SC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801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5FBE5C-B69F-43AB-BD9F-24EA527E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7606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4F4F4F"/>
                </a:solidFill>
                <a:latin typeface="PingFang SC"/>
              </a:rPr>
              <a:t>内连接和</a:t>
            </a:r>
            <a:r>
              <a:rPr lang="en-US" altLang="zh-CN" sz="3200" b="1" dirty="0">
                <a:solidFill>
                  <a:srgbClr val="4F4F4F"/>
                </a:solidFill>
                <a:latin typeface="PingFang SC"/>
              </a:rPr>
              <a:t>where</a:t>
            </a:r>
            <a:r>
              <a:rPr lang="zh-CN" altLang="en-US" sz="3200" b="1" dirty="0">
                <a:solidFill>
                  <a:srgbClr val="4F4F4F"/>
                </a:solidFill>
                <a:latin typeface="PingFang SC"/>
              </a:rPr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A2AB3-09BB-4427-B403-45FF0C10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04" y="764704"/>
            <a:ext cx="8280920" cy="5760640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数据库表连接数据行匹配时所遵循的算法就是以上提到的笛卡尔积，表与表之间的连接可以看成是在做乘法运算。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比如现在数据库中有两张表，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student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表和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student_subject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表，如下所示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zh-CN" dirty="0">
                <a:solidFill>
                  <a:srgbClr val="4D4D4D"/>
                </a:solidFill>
                <a:latin typeface="-apple-system"/>
              </a:rPr>
              <a:t>我们执行以下的sql语句，只是纯粹的进行表连接。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zh-CN" dirty="0">
                <a:solidFill>
                  <a:srgbClr val="4D4D4D"/>
                </a:solidFill>
                <a:latin typeface="-apple-system"/>
              </a:rPr>
              <a:t>SELECT * from student JOIN student_subject;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zh-CN" dirty="0">
                <a:solidFill>
                  <a:srgbClr val="4D4D4D"/>
                </a:solidFill>
                <a:latin typeface="-apple-system"/>
              </a:rPr>
              <a:t> SELECT * from student_subject JOIN student; </a:t>
            </a:r>
          </a:p>
          <a:p>
            <a:pPr algn="l"/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/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zh-CN" sz="1200" b="1" cap="all" dirty="0">
              <a:solidFill>
                <a:srgbClr val="4F4F4F"/>
              </a:solidFill>
              <a:latin typeface="PingFang SC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9830A4E-BC56-4ECC-A684-27CB2CEBC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52772"/>
            <a:ext cx="2304256" cy="10375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D4AA4EE-8F9D-4813-A4FC-EE2D82055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17" y="1982250"/>
            <a:ext cx="3037258" cy="1008111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D9929110-E821-4E1A-89D0-77D85B508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613729"/>
            <a:ext cx="65" cy="3077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0F5B6EFF-CBC8-47EE-A4AE-8C62D5D3D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9" y="4365104"/>
            <a:ext cx="3724275" cy="1104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6A9E5166-0F21-40FA-AB7F-942A66522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89" y="4346054"/>
            <a:ext cx="3733800" cy="114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891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5FBE5C-B69F-43AB-BD9F-24EA527E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b="1" dirty="0">
                <a:solidFill>
                  <a:srgbClr val="4F4F4F"/>
                </a:solidFill>
                <a:latin typeface="PingFang SC"/>
              </a:rPr>
              <a:t>内连接和</a:t>
            </a:r>
            <a:r>
              <a:rPr lang="en-US" altLang="zh-CN" sz="3200" b="1" dirty="0">
                <a:solidFill>
                  <a:srgbClr val="4F4F4F"/>
                </a:solidFill>
                <a:latin typeface="PingFang SC"/>
              </a:rPr>
              <a:t>where</a:t>
            </a:r>
            <a:r>
              <a:rPr lang="zh-CN" altLang="en-US" sz="3200" b="1" dirty="0">
                <a:solidFill>
                  <a:srgbClr val="4F4F4F"/>
                </a:solidFill>
                <a:latin typeface="PingFang SC"/>
              </a:rPr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A2AB3-09BB-4427-B403-45FF0C10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04" y="620688"/>
            <a:ext cx="8280920" cy="6120680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从执行结果上来看，结果符合我们以上提出的两点结论（红线标注部分）；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以第一条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语句为例我们来看一下他的执行流程，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from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语句把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student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表 和 </a:t>
            </a:r>
            <a:r>
              <a:rPr lang="en-US" altLang="zh-CN" b="0" i="0" dirty="0" err="1">
                <a:solidFill>
                  <a:srgbClr val="F33B45"/>
                </a:solidFill>
                <a:effectLst/>
                <a:latin typeface="-apple-system"/>
              </a:rPr>
              <a:t>student_subject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表从数据库文件加载到内存中。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join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语句相当于对两张表做了乘法运算，把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student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表中的每一行记录按</a:t>
            </a:r>
            <a:endParaRPr lang="en-US" altLang="zh-CN" b="0" i="0" dirty="0">
              <a:solidFill>
                <a:srgbClr val="F33B45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照顺序和</a:t>
            </a:r>
            <a:r>
              <a:rPr lang="en-US" altLang="zh-CN" b="0" i="0" dirty="0" err="1">
                <a:solidFill>
                  <a:srgbClr val="F33B45"/>
                </a:solidFill>
                <a:effectLst/>
                <a:latin typeface="-apple-system"/>
              </a:rPr>
              <a:t>student_subject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表中记录依次匹配。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，匹配完成后，我们得到了一张有 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student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中记录数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× 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student_subject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表中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记录数）条的临时表。 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再看一下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中主要关键字的执行先后顺序：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From&gt;on&gt;join &gt; where &gt; group by &gt; having &gt; select &gt; distinct &gt; union &gt; order by  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看到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on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是在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join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where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前面的。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        如果两张表的数据量都比较大的话，那样就会占用很大的内存空间这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显然是不合理的。所以，我们在进行表连接查询的时候一般都会使用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JOIN xxx</a:t>
            </a:r>
          </a:p>
          <a:p>
            <a:pPr marL="0" indent="0" algn="l">
              <a:buNone/>
            </a:pPr>
            <a:r>
              <a:rPr lang="en-US" altLang="zh-CN" b="0" i="0" dirty="0" smtClean="0">
                <a:solidFill>
                  <a:srgbClr val="4D4D4D"/>
                </a:solidFill>
                <a:effectLst/>
                <a:latin typeface="-apple-system"/>
              </a:rPr>
              <a:t>ON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xxx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的语法，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语句的执行是在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JOIN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语句之前的，也就是说两张表数据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行之间进行匹配的时候，会先判断数据行是否符合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语句后面的条件，再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决定是否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JOIN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　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D9929110-E821-4E1A-89D0-77D85B508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613729"/>
            <a:ext cx="65" cy="3077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85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5FBE5C-B69F-43AB-BD9F-24EA527E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b="1" dirty="0">
                <a:solidFill>
                  <a:srgbClr val="4F4F4F"/>
                </a:solidFill>
                <a:latin typeface="PingFang SC"/>
              </a:rPr>
              <a:t>内连接和</a:t>
            </a:r>
            <a:r>
              <a:rPr lang="en-US" altLang="zh-CN" sz="3200" b="1" dirty="0">
                <a:solidFill>
                  <a:srgbClr val="4F4F4F"/>
                </a:solidFill>
                <a:latin typeface="PingFang SC"/>
              </a:rPr>
              <a:t>where</a:t>
            </a:r>
            <a:r>
              <a:rPr lang="zh-CN" altLang="en-US" sz="3200" b="1" dirty="0">
                <a:solidFill>
                  <a:srgbClr val="4F4F4F"/>
                </a:solidFill>
                <a:latin typeface="PingFang SC"/>
              </a:rPr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A2AB3-09BB-4427-B403-45FF0C10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04" y="620688"/>
            <a:ext cx="8280920" cy="61206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总结：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　　当两张表的数据量比较大，又需要连接查询时，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         应该使用 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FROM   table1 JOIN table2 ON xxx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的语法，</a:t>
            </a:r>
            <a:endParaRPr lang="en-US" altLang="zh-CN" b="0" i="0" dirty="0">
              <a:solidFill>
                <a:srgbClr val="F33B45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         避免使用 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FROM table1,table2 WHERE xxx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的语法，</a:t>
            </a:r>
            <a:endParaRPr lang="en-US" altLang="zh-CN" b="0" i="0" dirty="0">
              <a:solidFill>
                <a:srgbClr val="F33B45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        因为后者会在内存中先生成一张数据量比较大的笛卡尔积表，增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加了内存的开销。</a:t>
            </a:r>
          </a:p>
          <a:p>
            <a:pPr marL="0" indent="0" algn="l">
              <a:buNone/>
            </a:pP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D9929110-E821-4E1A-89D0-77D85B508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613729"/>
            <a:ext cx="65" cy="3077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93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a1aa50c848f2607d2ce5c7aac8148d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40" y="214290"/>
            <a:ext cx="2786082" cy="6034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74</TotalTime>
  <Words>361</Words>
  <Application>Microsoft Office PowerPoint</Application>
  <PresentationFormat>全屏显示(4:3)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木材纹理</vt:lpstr>
      <vt:lpstr>SQL内外查询、交叉查询</vt:lpstr>
      <vt:lpstr>外连接（out join）</vt:lpstr>
      <vt:lpstr>内连接（inner join）</vt:lpstr>
      <vt:lpstr>笛卡尔积</vt:lpstr>
      <vt:lpstr>交叉连接的种类</vt:lpstr>
      <vt:lpstr>内连接和where的区别</vt:lpstr>
      <vt:lpstr>内连接和where的区别</vt:lpstr>
      <vt:lpstr>内连接和where的区别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SQL内外查询交叉查询</dc:title>
  <dc:creator>86136</dc:creator>
  <cp:lastModifiedBy>8613697282793</cp:lastModifiedBy>
  <cp:revision>14</cp:revision>
  <dcterms:created xsi:type="dcterms:W3CDTF">2020-12-08T08:59:37Z</dcterms:created>
  <dcterms:modified xsi:type="dcterms:W3CDTF">2020-12-08T13:04:51Z</dcterms:modified>
</cp:coreProperties>
</file>