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7E645-5CC0-4E32-8734-B068BC9F3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Exception</a:t>
            </a:r>
            <a:endParaRPr lang="zh-CN" altLang="en-US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5F637-F563-4500-A7D1-B981CB7D3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异常类</a:t>
            </a:r>
          </a:p>
        </p:txBody>
      </p:sp>
    </p:spTree>
    <p:extLst>
      <p:ext uri="{BB962C8B-B14F-4D97-AF65-F5344CB8AC3E}">
        <p14:creationId xmlns:p14="http://schemas.microsoft.com/office/powerpoint/2010/main" val="20577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0255-F7DD-4FB6-86A7-E9A0F8B7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  <a:r>
              <a:rPr lang="zh-CN" altLang="en-US" dirty="0"/>
              <a:t>体系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7844F-2EC6-44BC-8E37-7A6ABBB6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Exception</a:t>
            </a:r>
            <a:r>
              <a:rPr lang="zh-CN" altLang="en-US" dirty="0"/>
              <a:t>与</a:t>
            </a:r>
            <a:r>
              <a:rPr lang="en-US" altLang="zh-CN" dirty="0"/>
              <a:t>Error</a:t>
            </a:r>
            <a:r>
              <a:rPr lang="zh-CN" altLang="en-US" dirty="0"/>
              <a:t>都继承</a:t>
            </a:r>
            <a:r>
              <a:rPr lang="en-US" altLang="zh-CN" dirty="0"/>
              <a:t>Throwable(</a:t>
            </a:r>
            <a:r>
              <a:rPr lang="zh-CN" altLang="en-US" dirty="0"/>
              <a:t>可抛出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Java.lang.Exception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 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</a:rPr>
              <a:t>| 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Java.lang.Error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Error</a:t>
            </a:r>
            <a:r>
              <a:rPr lang="zh-CN" altLang="en-US" dirty="0"/>
              <a:t>是程序无法处理的错误，表示运行应用程序中较严重问题。大多数错误与代码编写者执行的操作无关，而表示代码运行时 </a:t>
            </a:r>
            <a:r>
              <a:rPr lang="en-US" altLang="zh-CN" dirty="0"/>
              <a:t>JVM</a:t>
            </a:r>
            <a:r>
              <a:rPr lang="zh-CN" altLang="en-US" dirty="0"/>
              <a:t>出现的问题。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而</a:t>
            </a:r>
            <a:r>
              <a:rPr lang="en-US" altLang="zh-CN" dirty="0"/>
              <a:t>Exception</a:t>
            </a:r>
            <a:r>
              <a:rPr lang="zh-CN" altLang="en-US" dirty="0"/>
              <a:t>则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是程序本身可以处理的异常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;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可分为两类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分别为运行时异常和非运行时异常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编译异常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。程序中应当尽可能去处理这些异常。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73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C8B66-D419-4639-9DB9-C6EC311E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非运行时异常</a:t>
            </a:r>
            <a:br>
              <a:rPr lang="en-US" altLang="zh-CN" dirty="0"/>
            </a:br>
            <a:r>
              <a:rPr lang="zh-CN" altLang="en-US" dirty="0"/>
              <a:t>（编译异常）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9B0E-7CCA-4CCE-B991-771C96D6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Java.lang.Exception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常见的类型</a:t>
            </a:r>
            <a:r>
              <a:rPr lang="en-US" altLang="zh-CN" dirty="0" err="1">
                <a:solidFill>
                  <a:srgbClr val="333333"/>
                </a:solidFill>
                <a:latin typeface="tahoma" panose="020B0604030504040204" pitchFamily="34" charset="0"/>
              </a:rPr>
              <a:t>ClassNotFoundException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              </a:t>
            </a:r>
            <a:endParaRPr lang="en-US" altLang="zh-CN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</a:rPr>
              <a:t>                </a:t>
            </a:r>
            <a:r>
              <a:rPr lang="en-US" altLang="zh-CN" dirty="0" err="1">
                <a:solidFill>
                  <a:srgbClr val="333333"/>
                </a:solidFill>
                <a:latin typeface="tahoma" panose="020B0604030504040204" pitchFamily="34" charset="0"/>
              </a:rPr>
              <a:t>IOException</a:t>
            </a:r>
            <a:endParaRPr lang="en-US" altLang="zh-CN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r>
              <a:rPr lang="en-US" altLang="zh-CN" dirty="0" err="1"/>
              <a:t>IOException</a:t>
            </a:r>
            <a:r>
              <a:rPr lang="en-US" altLang="zh-CN" dirty="0"/>
              <a:t>: </a:t>
            </a:r>
            <a:r>
              <a:rPr lang="en-US" altLang="zh-CN" dirty="0" err="1"/>
              <a:t>EOFException</a:t>
            </a:r>
            <a:r>
              <a:rPr lang="en-US" altLang="zh-CN" dirty="0"/>
              <a:t> (</a:t>
            </a:r>
            <a:r>
              <a:rPr lang="zh-CN" altLang="en-US" dirty="0"/>
              <a:t>意外流末尾异常</a:t>
            </a:r>
            <a:r>
              <a:rPr lang="en-US" altLang="zh-CN" dirty="0"/>
              <a:t>)</a:t>
            </a:r>
          </a:p>
          <a:p>
            <a:pPr marL="0" lvl="3" indent="0">
              <a:spcBef>
                <a:spcPts val="1200"/>
              </a:spcBef>
              <a:buNone/>
            </a:pPr>
            <a:r>
              <a:rPr lang="en-US" altLang="zh-CN" dirty="0"/>
              <a:t> 	                   </a:t>
            </a:r>
            <a:r>
              <a:rPr lang="en-US" altLang="zh-CN" sz="2000" dirty="0" err="1"/>
              <a:t>FileNotFoundException</a:t>
            </a:r>
            <a:r>
              <a:rPr lang="en-US" altLang="zh-CN" sz="2000" dirty="0"/>
              <a:t>  (</a:t>
            </a:r>
            <a:r>
              <a:rPr lang="zh-CN" altLang="en-US" sz="2000" dirty="0"/>
              <a:t>文件找不到异常</a:t>
            </a:r>
            <a:r>
              <a:rPr lang="en-US" altLang="zh-CN" sz="2000" dirty="0"/>
              <a:t>)</a:t>
            </a:r>
          </a:p>
          <a:p>
            <a:pPr marL="0" lvl="3" indent="0">
              <a:spcBef>
                <a:spcPts val="1200"/>
              </a:spcBef>
              <a:buNone/>
            </a:pPr>
            <a:r>
              <a:rPr lang="en-US" altLang="zh-CN" sz="2000" dirty="0"/>
              <a:t>	             </a:t>
            </a:r>
            <a:r>
              <a:rPr lang="en-US" altLang="zh-CN" sz="2000" dirty="0" err="1"/>
              <a:t>MalformedURLException</a:t>
            </a:r>
            <a:r>
              <a:rPr lang="en-US" altLang="zh-CN" sz="2000" dirty="0"/>
              <a:t> (URL</a:t>
            </a:r>
            <a:r>
              <a:rPr lang="zh-CN" altLang="en-US" sz="2000" dirty="0"/>
              <a:t>错误异常</a:t>
            </a:r>
            <a:r>
              <a:rPr lang="en-US" altLang="zh-CN" sz="2000" dirty="0"/>
              <a:t>)</a:t>
            </a:r>
          </a:p>
          <a:p>
            <a:pPr marL="0" lvl="3" indent="0">
              <a:spcBef>
                <a:spcPts val="1200"/>
              </a:spcBef>
              <a:buNone/>
            </a:pPr>
            <a:r>
              <a:rPr lang="en-US" altLang="zh-CN" sz="2000" dirty="0"/>
              <a:t>	             </a:t>
            </a:r>
            <a:r>
              <a:rPr lang="en-US" altLang="zh-CN" sz="2000" dirty="0" err="1"/>
              <a:t>UnknownHostException</a:t>
            </a:r>
            <a:r>
              <a:rPr lang="en-US" altLang="zh-CN" sz="2000" dirty="0"/>
              <a:t> (</a:t>
            </a:r>
            <a:r>
              <a:rPr lang="zh-CN" altLang="en-US" sz="2000" dirty="0"/>
              <a:t>主机</a:t>
            </a:r>
            <a:r>
              <a:rPr lang="en-US" altLang="zh-CN" sz="2000" dirty="0"/>
              <a:t>IP</a:t>
            </a:r>
            <a:r>
              <a:rPr lang="zh-CN" altLang="en-US" sz="2000" dirty="0"/>
              <a:t>地址不确定异常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5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15D4A-0D7C-4ABE-A7A5-F366347C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运行时异常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A5AFF-BC4F-4DC5-8DDE-5999762B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73315" cy="5120640"/>
          </a:xfrm>
        </p:spPr>
        <p:txBody>
          <a:bodyPr/>
          <a:lstStyle/>
          <a:p>
            <a:r>
              <a:rPr lang="en-US" altLang="zh-CN" dirty="0" err="1"/>
              <a:t>Java.lang.RuntimeException</a:t>
            </a:r>
            <a:endParaRPr lang="en-US" altLang="zh-CN" dirty="0"/>
          </a:p>
          <a:p>
            <a:r>
              <a:rPr lang="zh-CN" altLang="en-US" dirty="0"/>
              <a:t>常见的类型</a:t>
            </a:r>
            <a:r>
              <a:rPr lang="en-US" altLang="zh-CN" dirty="0"/>
              <a:t>:</a:t>
            </a:r>
            <a:r>
              <a:rPr lang="en-US" altLang="zh-CN" dirty="0" err="1"/>
              <a:t>NullPointException</a:t>
            </a:r>
            <a:r>
              <a:rPr lang="en-US" altLang="zh-CN" dirty="0"/>
              <a:t> (</a:t>
            </a:r>
            <a:r>
              <a:rPr lang="zh-CN" altLang="en-US" dirty="0"/>
              <a:t>空指针异常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           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IndexOutOfBoundsException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数组访问越界异常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          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ClassCastException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类型转换异常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          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ArithmeticException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数学运算异常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           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ArrayStoreException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(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数组值不兼容异常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endParaRPr lang="zh-CN" altLang="en-US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921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4709B-5F8D-423A-8FF2-3C96061C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异常的处理方式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9C1E2-B4A1-4A5D-84E5-D46E3B74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已知问题所在的异常</a:t>
            </a:r>
            <a:r>
              <a:rPr lang="en-US" altLang="zh-CN" dirty="0"/>
              <a:t>: </a:t>
            </a:r>
            <a:r>
              <a:rPr lang="zh-CN" altLang="en-US" dirty="0"/>
              <a:t>直接修改程序</a:t>
            </a:r>
            <a:endParaRPr lang="en-US" altLang="zh-CN" dirty="0"/>
          </a:p>
          <a:p>
            <a:r>
              <a:rPr lang="zh-CN" altLang="en-US" dirty="0"/>
              <a:t>运行时不可预料的异常</a:t>
            </a:r>
            <a:r>
              <a:rPr lang="en-US" altLang="zh-CN" dirty="0"/>
              <a:t>: </a:t>
            </a:r>
            <a:r>
              <a:rPr lang="zh-CN" altLang="en-US" dirty="0"/>
              <a:t>通过</a:t>
            </a:r>
            <a:r>
              <a:rPr lang="en-US" altLang="zh-CN" dirty="0"/>
              <a:t>try</a:t>
            </a:r>
            <a:r>
              <a:rPr lang="zh-CN" altLang="en-US" dirty="0"/>
              <a:t>和</a:t>
            </a:r>
            <a:r>
              <a:rPr lang="en-US" altLang="zh-CN" dirty="0"/>
              <a:t>catch</a:t>
            </a:r>
            <a:r>
              <a:rPr lang="zh-CN" altLang="en-US" dirty="0"/>
              <a:t>关键字捕获异常</a:t>
            </a:r>
            <a:endParaRPr lang="en-US" altLang="zh-CN" dirty="0"/>
          </a:p>
          <a:p>
            <a:r>
              <a:rPr lang="zh-CN" altLang="en-US" dirty="0"/>
              <a:t>或者： </a:t>
            </a:r>
            <a:r>
              <a:rPr lang="en-US" altLang="zh-CN" dirty="0"/>
              <a:t>throws Exception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7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1269-01C9-4E45-A4C7-DA6180B9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自定义异常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5B7AE-51DE-4693-A20B-FA2D6976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42431" cy="5120640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为什么需要自定义异常类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:</a:t>
            </a:r>
            <a:endParaRPr lang="zh-CN" altLang="en-US" b="1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PingFang SC"/>
              </a:rPr>
              <a:t>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实际开发中也会出现很多异常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这些异常很可能在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JDK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中没有定义过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需要根据业务需求来定义这些异常并处理。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注意事项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: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所有异常都必须是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Throwable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的子类。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如果希望写一个检查性异常类，则需要继承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Exception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如果你想写一个运行时异常类，那么需要继承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RuntimeException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55793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115</TotalTime>
  <Words>329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Helvetica Neue</vt:lpstr>
      <vt:lpstr>PingFang SC</vt:lpstr>
      <vt:lpstr>Arial</vt:lpstr>
      <vt:lpstr>Corbel</vt:lpstr>
      <vt:lpstr>tahoma</vt:lpstr>
      <vt:lpstr>Wingdings 2</vt:lpstr>
      <vt:lpstr>框架</vt:lpstr>
      <vt:lpstr>Exception</vt:lpstr>
      <vt:lpstr>Exception体系</vt:lpstr>
      <vt:lpstr>非运行时异常 （编译异常）</vt:lpstr>
      <vt:lpstr>运行时异常</vt:lpstr>
      <vt:lpstr>异常的处理方式</vt:lpstr>
      <vt:lpstr>自定义异常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文龙 王</dc:creator>
  <cp:lastModifiedBy>文龙 王</cp:lastModifiedBy>
  <cp:revision>10</cp:revision>
  <dcterms:created xsi:type="dcterms:W3CDTF">2020-11-26T12:12:54Z</dcterms:created>
  <dcterms:modified xsi:type="dcterms:W3CDTF">2020-11-26T14:08:50Z</dcterms:modified>
</cp:coreProperties>
</file>