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7F99B-D98C-4EF6-A885-70810782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3B3881-61BD-431E-BDEC-2AD30590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B7912-932B-4CA3-8AE5-8E9972C4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4D708-BDC2-4D44-9512-4C6A339E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F347D-AFE3-4E1B-9E71-0EC3B42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F70C-FE22-414A-B6EF-222642FC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DF315-B230-418A-99E9-7896D6299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DB8B9-444B-4180-B2BE-D08AEA0F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7E6EE-5101-4DD7-AE8C-D371A7F7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290B0-367C-47B1-85C2-6FC6C1C9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5105B7-E980-4375-B71A-38A95CAA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B552A-F1F3-4C29-9B49-FB9CA223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6B037-0530-4DD6-8D7A-417AF0B6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07852-3571-4E1A-9954-55064186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215B5-9ED6-48E8-B276-694A2A91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9BD9F-0503-400D-A24B-398001B3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658-7938-4DD2-BF98-3FB84A49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A15F2-0944-4F2A-932D-68C2E7B8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5E776-5E8A-4C07-A667-6919214A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82BD-1361-4233-AFBB-C13AEC1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26766-9335-4F02-B6AF-3CBFB441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FB275-A344-4435-B638-87D050B6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9AE83-5B5A-4376-BB8E-E3EC555D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78531-A9FF-4FB6-ACB6-F56821BA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51CF8-5B49-4FBF-AB7E-562C124C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7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627F-705D-4A23-BE00-A1F1EB23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11900-B439-4229-9645-C24A29912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E7E7C-7992-4A46-9021-039AE9863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80102-8CFC-4A74-875B-A3A4637E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3DD1C-EE6C-4265-BCE1-DA99323C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D7090-F819-4743-9548-37F8692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0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EA0F8-D4BE-4CFA-89E1-82D4A950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2F625-A263-40FF-8F42-4603867E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9F389B-11A6-4F88-AB71-D0085DD90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F11829-F7E3-4108-8FDC-88E361338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29D718-3260-488C-A860-DB1003BC6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CE4A11-19EE-4083-A9D2-490E3041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8C934-5DDA-4AF9-8E71-FD3AC3AC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5C94E0-7FE0-4DEC-BC6D-4A1867A4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7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8270C-B149-464C-9E6A-C39D8861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B9AEBC-398A-49C2-8C2C-DD3F892C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3B7BCC-E3F6-4B65-9148-DA51E930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988D98-BA90-4B97-8F27-91C3D6B8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4851BA-89C9-491D-AD7D-E24E9D2C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45BA7B-4D88-4D05-953E-FD75AAB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67FB2-E65A-4E2D-983A-78214B22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F48A2-AFD1-4FD5-AC17-25AD24A8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5F919-84A7-47FE-B619-70687A7D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DA75A-0F25-4951-9EB7-C2CEB2A8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928EE-D116-49E7-8ADC-599FF79E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1B827-54CB-4448-9E85-1E953548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00367-87DB-47DE-A290-98303327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7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35DF-5F1D-48A0-B6B0-B03D440F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37773B-AA5B-4361-9580-CA3ED1A90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59872A-B15D-43FD-ABA7-1563926F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33F49-CB34-479F-B5D5-E366AB7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1719B-2A83-4A9F-AD19-6F3BCDDC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DD3FA-F1B9-4D5E-B009-15916165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3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B0E64-E6D2-4584-B8DE-46EEA77E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24F959-9B79-4A92-B03D-12E2ADBF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0E750-7F6D-4BBF-AEF0-1AEFDD0D4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801E-D237-460F-8BA2-1B9E983D301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931FC-5EA8-4514-894D-0FEA3B258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8372C-882C-4EB6-BDCF-67B4C6BD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6EC5-1A9C-43F9-9405-5C999984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D9534-5858-4496-B6F8-A774C2C8E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内网与公网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6CC3D2-663E-4E7B-8F55-221815FD7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姜涛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E709-A329-4E20-B2DF-EA887BF6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三次牵手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99018-B9F3-457F-AE5E-55015848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三次握手</a:t>
            </a:r>
            <a:r>
              <a:rPr lang="en-US" altLang="zh-CN" dirty="0"/>
              <a:t>(Three-way Handshake)</a:t>
            </a:r>
            <a:r>
              <a:rPr lang="zh-CN" altLang="en-US" dirty="0"/>
              <a:t>，是指建立一个</a:t>
            </a:r>
            <a:r>
              <a:rPr lang="en-US" altLang="zh-CN" dirty="0"/>
              <a:t>TCP</a:t>
            </a:r>
            <a:r>
              <a:rPr lang="zh-CN" altLang="en-US" dirty="0"/>
              <a:t>连接时，需要客户端和服务器总共发送</a:t>
            </a:r>
            <a:r>
              <a:rPr lang="en-US" altLang="zh-CN" dirty="0"/>
              <a:t>3</a:t>
            </a:r>
            <a:r>
              <a:rPr lang="zh-CN" altLang="en-US" dirty="0"/>
              <a:t>个包。</a:t>
            </a:r>
            <a:endParaRPr lang="en-US" altLang="zh-CN" dirty="0"/>
          </a:p>
          <a:p>
            <a:r>
              <a:rPr lang="zh-CN" altLang="en-US" dirty="0"/>
              <a:t>目的是连接服务器指定端口，建立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r>
              <a:rPr lang="en-US" altLang="zh-CN" dirty="0"/>
              <a:t>,</a:t>
            </a:r>
            <a:r>
              <a:rPr lang="zh-CN" altLang="en-US" dirty="0"/>
              <a:t>并同步连接双方的序列号和确认号并交换 </a:t>
            </a:r>
            <a:r>
              <a:rPr lang="en-US" altLang="zh-CN" dirty="0"/>
              <a:t>TCP </a:t>
            </a:r>
            <a:r>
              <a:rPr lang="zh-CN" altLang="en-US" dirty="0"/>
              <a:t>窗口大小信息。</a:t>
            </a:r>
          </a:p>
        </p:txBody>
      </p:sp>
    </p:spTree>
    <p:extLst>
      <p:ext uri="{BB962C8B-B14F-4D97-AF65-F5344CB8AC3E}">
        <p14:creationId xmlns:p14="http://schemas.microsoft.com/office/powerpoint/2010/main" val="29188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示&#10;&#10;描述已自动生成">
            <a:extLst>
              <a:ext uri="{FF2B5EF4-FFF2-40B4-BE49-F238E27FC236}">
                <a16:creationId xmlns:a16="http://schemas.microsoft.com/office/drawing/2014/main" id="{BDDA73C8-8787-451C-B220-A58D761D2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6771" y="0"/>
            <a:ext cx="91184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5862-4D24-476F-8B49-40872D6B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客户端发送一个</a:t>
            </a:r>
            <a:r>
              <a:rPr lang="en-US" altLang="zh-CN" sz="2800" dirty="0"/>
              <a:t>TCP</a:t>
            </a:r>
            <a:r>
              <a:rPr lang="zh-CN" altLang="en-US" sz="2800" dirty="0"/>
              <a:t>的</a:t>
            </a:r>
            <a:r>
              <a:rPr lang="en-US" altLang="zh-CN" sz="2800" dirty="0"/>
              <a:t>SYN</a:t>
            </a:r>
            <a:r>
              <a:rPr lang="zh-CN" altLang="en-US" sz="2800" dirty="0"/>
              <a:t>标志位置</a:t>
            </a:r>
            <a:r>
              <a:rPr lang="en-US" altLang="zh-CN" sz="2800" dirty="0"/>
              <a:t>1</a:t>
            </a:r>
            <a:r>
              <a:rPr lang="zh-CN" altLang="en-US" sz="2800" dirty="0"/>
              <a:t>的包指明客户打算连接的服务器的端口，以及初始序号</a:t>
            </a:r>
            <a:r>
              <a:rPr lang="en-US" altLang="zh-CN" sz="2800" dirty="0"/>
              <a:t>X,</a:t>
            </a:r>
            <a:r>
              <a:rPr lang="zh-CN" altLang="en-US" sz="2800" dirty="0"/>
              <a:t>保存在包头的序列号</a:t>
            </a:r>
            <a:r>
              <a:rPr lang="en-US" altLang="zh-CN" sz="2800" dirty="0"/>
              <a:t>(Sequence Number)</a:t>
            </a:r>
            <a:r>
              <a:rPr lang="zh-CN" altLang="en-US" sz="2800" dirty="0"/>
              <a:t>字段里。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224E57E9-BABA-4534-96EB-A7047F486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" y="1540757"/>
            <a:ext cx="12191837" cy="5317243"/>
          </a:xfrm>
        </p:spPr>
      </p:pic>
    </p:spTree>
    <p:extLst>
      <p:ext uri="{BB962C8B-B14F-4D97-AF65-F5344CB8AC3E}">
        <p14:creationId xmlns:p14="http://schemas.microsoft.com/office/powerpoint/2010/main" val="165405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4F9D6-B5D5-46EB-A3D0-25B6706E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服务器发回确认包</a:t>
            </a:r>
            <a:r>
              <a:rPr lang="en-US" altLang="zh-CN" sz="3200" dirty="0"/>
              <a:t>(ACK)</a:t>
            </a:r>
            <a:r>
              <a:rPr lang="zh-CN" altLang="en-US" sz="3200" dirty="0"/>
              <a:t>应答。即</a:t>
            </a:r>
            <a:r>
              <a:rPr lang="en-US" altLang="zh-CN" sz="3200" dirty="0"/>
              <a:t>SYN</a:t>
            </a:r>
            <a:r>
              <a:rPr lang="zh-CN" altLang="en-US" sz="3200" dirty="0"/>
              <a:t>标志位和</a:t>
            </a:r>
            <a:r>
              <a:rPr lang="en-US" altLang="zh-CN" sz="3200" dirty="0"/>
              <a:t>ACK</a:t>
            </a:r>
            <a:r>
              <a:rPr lang="zh-CN" altLang="en-US" sz="3200" dirty="0"/>
              <a:t>标志位均为</a:t>
            </a:r>
            <a:r>
              <a:rPr lang="en-US" altLang="zh-CN" sz="3200" dirty="0"/>
              <a:t>1</a:t>
            </a:r>
            <a:r>
              <a:rPr lang="zh-CN" altLang="en-US" sz="3200" dirty="0"/>
              <a:t>同时，将确认序号</a:t>
            </a:r>
            <a:r>
              <a:rPr lang="en-US" altLang="zh-CN" sz="3200" dirty="0"/>
              <a:t>(Acknowledgement Number)</a:t>
            </a:r>
            <a:r>
              <a:rPr lang="zh-CN" altLang="en-US" sz="3200" dirty="0"/>
              <a:t>设置为客户的</a:t>
            </a:r>
            <a:r>
              <a:rPr lang="en-US" altLang="zh-CN" sz="3200" dirty="0"/>
              <a:t>I S N</a:t>
            </a:r>
            <a:r>
              <a:rPr lang="zh-CN" altLang="en-US" sz="3200" dirty="0"/>
              <a:t>加</a:t>
            </a:r>
            <a:r>
              <a:rPr lang="en-US" altLang="zh-CN" sz="3200" dirty="0"/>
              <a:t>1</a:t>
            </a:r>
            <a:r>
              <a:rPr lang="zh-CN" altLang="en-US" sz="3200" dirty="0"/>
              <a:t>以</a:t>
            </a:r>
            <a:r>
              <a:rPr lang="en-US" altLang="zh-CN" sz="3200" dirty="0"/>
              <a:t>.</a:t>
            </a:r>
            <a:r>
              <a:rPr lang="zh-CN" altLang="en-US" sz="3200" dirty="0"/>
              <a:t>即</a:t>
            </a:r>
            <a:r>
              <a:rPr lang="en-US" altLang="zh-CN" sz="3200" dirty="0"/>
              <a:t>X+1</a:t>
            </a:r>
            <a:r>
              <a:rPr lang="zh-CN" altLang="en-US" sz="3200" dirty="0"/>
              <a:t>。</a:t>
            </a:r>
          </a:p>
        </p:txBody>
      </p:sp>
      <p:pic>
        <p:nvPicPr>
          <p:cNvPr id="5" name="内容占位符 4" descr="图片包含 文本&#10;&#10;描述已自动生成">
            <a:extLst>
              <a:ext uri="{FF2B5EF4-FFF2-40B4-BE49-F238E27FC236}">
                <a16:creationId xmlns:a16="http://schemas.microsoft.com/office/drawing/2014/main" id="{7CF22EC8-FC57-411D-9909-653CF6DDB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7102"/>
            <a:ext cx="12191999" cy="5250898"/>
          </a:xfrm>
        </p:spPr>
      </p:pic>
    </p:spTree>
    <p:extLst>
      <p:ext uri="{BB962C8B-B14F-4D97-AF65-F5344CB8AC3E}">
        <p14:creationId xmlns:p14="http://schemas.microsoft.com/office/powerpoint/2010/main" val="112278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681FA-BE43-4A00-9D37-0DC492B6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1394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客户端再次发送确认包</a:t>
            </a:r>
            <a:r>
              <a:rPr lang="en-US" altLang="zh-CN" sz="3200" dirty="0"/>
              <a:t>(ACK) SYN</a:t>
            </a:r>
            <a:r>
              <a:rPr lang="zh-CN" altLang="en-US" sz="3200" dirty="0"/>
              <a:t>标志位为</a:t>
            </a:r>
            <a:r>
              <a:rPr lang="en-US" altLang="zh-CN" sz="3200" dirty="0"/>
              <a:t>0,ACK</a:t>
            </a:r>
            <a:r>
              <a:rPr lang="zh-CN" altLang="en-US" sz="3200" dirty="0"/>
              <a:t>标志位为</a:t>
            </a:r>
            <a:r>
              <a:rPr lang="en-US" altLang="zh-CN" sz="3200" dirty="0"/>
              <a:t>1.</a:t>
            </a:r>
            <a:r>
              <a:rPr lang="zh-CN" altLang="en-US" sz="3200" dirty="0"/>
              <a:t>并且把服务器发来</a:t>
            </a:r>
            <a:r>
              <a:rPr lang="en-US" altLang="zh-CN" sz="3200" dirty="0"/>
              <a:t>ACK</a:t>
            </a:r>
            <a:r>
              <a:rPr lang="zh-CN" altLang="en-US" sz="3200" dirty="0"/>
              <a:t>的序号字段</a:t>
            </a:r>
            <a:r>
              <a:rPr lang="en-US" altLang="zh-CN" sz="3200" dirty="0"/>
              <a:t>+1,</a:t>
            </a:r>
            <a:r>
              <a:rPr lang="zh-CN" altLang="en-US" sz="3200" dirty="0"/>
              <a:t>放在确定字段中发送给对方</a:t>
            </a:r>
            <a:r>
              <a:rPr lang="en-US" altLang="zh-CN" sz="3200" dirty="0"/>
              <a:t>.</a:t>
            </a:r>
            <a:r>
              <a:rPr lang="zh-CN" altLang="en-US" sz="3200" dirty="0"/>
              <a:t>并且在数据段放写</a:t>
            </a:r>
            <a:r>
              <a:rPr lang="en-US" altLang="zh-CN" sz="3200" dirty="0"/>
              <a:t>ISN</a:t>
            </a:r>
            <a:r>
              <a:rPr lang="zh-CN" altLang="en-US" sz="3200" dirty="0"/>
              <a:t>的</a:t>
            </a:r>
            <a:r>
              <a:rPr lang="en-US" altLang="zh-CN" sz="3200" dirty="0"/>
              <a:t>+1</a:t>
            </a:r>
            <a:endParaRPr lang="zh-CN" altLang="en-US" sz="3200" dirty="0"/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99FE455D-9CAD-473E-BE83-C78C061F6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16957"/>
            <a:ext cx="12191999" cy="53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2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5D01E-0F38-4180-814B-2F0E0DAD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861B4-7EE3-4925-902E-8F42AE94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攻击客户端 在短时间内伪造大量不存在的</a:t>
            </a:r>
            <a:r>
              <a:rPr lang="en-US" altLang="zh-CN" dirty="0"/>
              <a:t>IP</a:t>
            </a:r>
            <a:r>
              <a:rPr lang="zh-CN" altLang="en-US" dirty="0"/>
              <a:t>地址，向服务器不断地发送</a:t>
            </a:r>
            <a:r>
              <a:rPr lang="en-US" altLang="zh-CN" dirty="0"/>
              <a:t>syn</a:t>
            </a:r>
            <a:r>
              <a:rPr lang="zh-CN" altLang="en-US" dirty="0"/>
              <a:t>包，服务器回复确认包，并等待客户的确认，由于源地址是不存在的，服务器需要不断的重发直 至超时，这些伪造的</a:t>
            </a:r>
            <a:r>
              <a:rPr lang="en-US" altLang="zh-CN" dirty="0"/>
              <a:t>SYN</a:t>
            </a:r>
            <a:r>
              <a:rPr lang="zh-CN" altLang="en-US" dirty="0"/>
              <a:t>包将长时间占用未连接队列，正常的</a:t>
            </a:r>
            <a:r>
              <a:rPr lang="en-US" altLang="zh-CN" dirty="0"/>
              <a:t>SYN</a:t>
            </a:r>
            <a:r>
              <a:rPr lang="zh-CN" altLang="en-US" dirty="0"/>
              <a:t>请求被丢弃，目标系统运行缓慢，严重者引起网络堵塞甚至系统瘫痪。</a:t>
            </a:r>
            <a:endParaRPr lang="en-US" altLang="zh-CN" dirty="0"/>
          </a:p>
          <a:p>
            <a:r>
              <a:rPr lang="zh-CN" altLang="en-US" dirty="0"/>
              <a:t>检测</a:t>
            </a:r>
            <a:r>
              <a:rPr lang="en-US" altLang="zh-CN" dirty="0"/>
              <a:t>SYN</a:t>
            </a:r>
            <a:r>
              <a:rPr lang="zh-CN" altLang="en-US" dirty="0"/>
              <a:t>攻击非常的方便，当你在服务器上看到大量的半连接状态时，特别是源</a:t>
            </a:r>
            <a:r>
              <a:rPr lang="en-US" altLang="zh-CN" dirty="0"/>
              <a:t>IP</a:t>
            </a:r>
            <a:r>
              <a:rPr lang="zh-CN" altLang="en-US" dirty="0"/>
              <a:t>地址是随机的，基本上可以断定这是一次</a:t>
            </a:r>
            <a:r>
              <a:rPr lang="en-US" altLang="zh-CN" dirty="0"/>
              <a:t>SYN</a:t>
            </a:r>
            <a:r>
              <a:rPr lang="zh-CN" altLang="en-US" dirty="0"/>
              <a:t>攻击。</a:t>
            </a:r>
            <a:endParaRPr lang="en-US" altLang="zh-CN" dirty="0"/>
          </a:p>
          <a:p>
            <a:r>
              <a:rPr lang="zh-CN" altLang="en-US" dirty="0"/>
              <a:t>一般较新的</a:t>
            </a:r>
            <a:r>
              <a:rPr lang="en-US" altLang="zh-CN" dirty="0"/>
              <a:t>TCP/IP</a:t>
            </a:r>
            <a:r>
              <a:rPr lang="zh-CN" altLang="en-US" dirty="0"/>
              <a:t>协议栈都对这一过程进行修正来防范</a:t>
            </a:r>
            <a:r>
              <a:rPr lang="en-US" altLang="zh-CN" dirty="0"/>
              <a:t>Syn</a:t>
            </a:r>
            <a:r>
              <a:rPr lang="zh-CN" altLang="en-US" dirty="0"/>
              <a:t>攻击，修改</a:t>
            </a:r>
            <a:r>
              <a:rPr lang="en-US" altLang="zh-CN" dirty="0" err="1"/>
              <a:t>tcp</a:t>
            </a:r>
            <a:r>
              <a:rPr lang="zh-CN" altLang="en-US" dirty="0"/>
              <a:t>协议实现。主要方法有</a:t>
            </a:r>
            <a:r>
              <a:rPr lang="en-US" altLang="zh-CN" dirty="0" err="1"/>
              <a:t>SynAttackProtect</a:t>
            </a:r>
            <a:r>
              <a:rPr lang="zh-CN" altLang="en-US" dirty="0"/>
              <a:t>保护机制、</a:t>
            </a:r>
            <a:r>
              <a:rPr lang="en-US" altLang="zh-CN" dirty="0"/>
              <a:t>SYN cookies</a:t>
            </a:r>
            <a:r>
              <a:rPr lang="zh-CN" altLang="en-US" dirty="0"/>
              <a:t>技术、增加最大半连接和缩短超时时间等</a:t>
            </a:r>
            <a:r>
              <a:rPr lang="en-US" altLang="zh-CN" dirty="0"/>
              <a:t>.</a:t>
            </a:r>
            <a:br>
              <a:rPr lang="zh-CN" altLang="en-US" dirty="0"/>
            </a:br>
            <a:r>
              <a:rPr lang="zh-CN" altLang="en-US" dirty="0"/>
              <a:t>但是不能完全防范</a:t>
            </a:r>
            <a:r>
              <a:rPr lang="en-US" altLang="zh-CN" dirty="0"/>
              <a:t>syn</a:t>
            </a:r>
            <a:r>
              <a:rPr lang="zh-CN" altLang="en-US" dirty="0"/>
              <a:t>攻击。</a:t>
            </a:r>
          </a:p>
        </p:txBody>
      </p:sp>
    </p:spTree>
    <p:extLst>
      <p:ext uri="{BB962C8B-B14F-4D97-AF65-F5344CB8AC3E}">
        <p14:creationId xmlns:p14="http://schemas.microsoft.com/office/powerpoint/2010/main" val="188885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BE31A-E3EC-4620-B3D9-FB39A1CE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529205"/>
            <a:ext cx="85344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四次挥手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025769C9-2103-4D92-92C5-B1FC45AD9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" y="0"/>
            <a:ext cx="9250680" cy="686382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1A5A38-0FB7-42AC-9B69-1C6772F0D0C2}"/>
              </a:ext>
            </a:extLst>
          </p:cNvPr>
          <p:cNvSpPr txBox="1"/>
          <p:nvPr/>
        </p:nvSpPr>
        <p:spPr>
          <a:xfrm>
            <a:off x="335280" y="4861560"/>
            <a:ext cx="260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双方均可主动挥手发送报文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78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C568C-703B-40A2-926F-BD3AB382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9DF54-877E-4CD4-BAE7-1634C6E9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内网</a:t>
            </a:r>
            <a:endParaRPr lang="en-US" altLang="zh-CN" dirty="0"/>
          </a:p>
          <a:p>
            <a:r>
              <a:rPr lang="zh-CN" altLang="en-US" dirty="0"/>
              <a:t>又叫局域网是指在某一区域内由多台计算机互联成的计算机组。在方圆几千米以内。可实现文件管理、应用软件共享、打印机共享、工作组内的日程安排、电子邮件和传真通信服务等功能。封闭型的，可由两台计算机组成，也可由上千台计算机组成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C6BCF19-1D12-4A52-B3FF-DD3085BE8E3F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外网</a:t>
            </a:r>
            <a:endParaRPr lang="en-US" altLang="zh-CN" dirty="0"/>
          </a:p>
          <a:p>
            <a:r>
              <a:rPr lang="zh-CN" altLang="en-US" dirty="0"/>
              <a:t>又称公网。是连接不同地区局域网或城域网计算机通信的远程网。跨接很大的物理范围，从几十公里到几千公里能连接多个地区、城市和国家，或横跨几个洲并提供远距离通信，形成国际性的远程网络。广域网并不等同于互联网。</a:t>
            </a:r>
          </a:p>
        </p:txBody>
      </p:sp>
    </p:spTree>
    <p:extLst>
      <p:ext uri="{BB962C8B-B14F-4D97-AF65-F5344CB8AC3E}">
        <p14:creationId xmlns:p14="http://schemas.microsoft.com/office/powerpoint/2010/main" val="290324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0C1C1-DF4D-415D-8E6D-2E900C62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二者区别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EC7F4-AA00-44D3-AAAA-3DCB0A8D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3797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ip</a:t>
            </a:r>
            <a:r>
              <a:rPr lang="zh-CN" altLang="en-US" dirty="0"/>
              <a:t>地址设置的区别，内网有自己的</a:t>
            </a:r>
            <a:r>
              <a:rPr lang="en-US" altLang="zh-CN" dirty="0"/>
              <a:t>IP</a:t>
            </a:r>
            <a:r>
              <a:rPr lang="zh-CN" altLang="en-US" dirty="0"/>
              <a:t>，不会和互联网</a:t>
            </a:r>
            <a:r>
              <a:rPr lang="en-US" altLang="zh-CN" dirty="0" err="1"/>
              <a:t>ip</a:t>
            </a:r>
            <a:r>
              <a:rPr lang="zh-CN" altLang="en-US" dirty="0"/>
              <a:t>冲突，内网从路由器以下开始，</a:t>
            </a:r>
            <a:r>
              <a:rPr lang="en-US" altLang="zh-CN" dirty="0"/>
              <a:t>IP</a:t>
            </a:r>
            <a:r>
              <a:rPr lang="zh-CN" altLang="en-US" dirty="0"/>
              <a:t>以</a:t>
            </a:r>
            <a:r>
              <a:rPr lang="en-US" altLang="zh-CN" dirty="0"/>
              <a:t>192</a:t>
            </a:r>
            <a:r>
              <a:rPr lang="zh-CN" altLang="en-US" dirty="0"/>
              <a:t>开头。一般是不能拥有外网</a:t>
            </a:r>
            <a:r>
              <a:rPr lang="en-US" altLang="zh-CN" dirty="0"/>
              <a:t>IP</a:t>
            </a:r>
            <a:r>
              <a:rPr lang="zh-CN" altLang="en-US" dirty="0"/>
              <a:t>的，容易造成资源浪费，外网</a:t>
            </a:r>
            <a:r>
              <a:rPr lang="en-US" altLang="zh-CN" dirty="0"/>
              <a:t>Ip</a:t>
            </a:r>
            <a:r>
              <a:rPr lang="zh-CN" altLang="en-US" dirty="0"/>
              <a:t>一般都是用于公司企业，学校等机构的。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、内网电脑连接外网需要一个统一出口，可能被限制一些不必要的访问，而外网不经路由器或交换机就可以上网，可直接被外界访问，无需经设备，直接连接电脑。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、内网相对外网会多一层安全防火墙（外网路由），相对来说抵御来自外网的攻击能力会好一些；内网可能会遭到来自内部的攻击；因为要共享宽带，相对网速可能会慢些（终端越多越慢）。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、内网的</a:t>
            </a:r>
            <a:r>
              <a:rPr lang="en-US" altLang="zh-CN" dirty="0" err="1"/>
              <a:t>ip</a:t>
            </a:r>
            <a:r>
              <a:rPr lang="zh-CN" altLang="en-US" dirty="0"/>
              <a:t>可以经常换；而外网的</a:t>
            </a:r>
            <a:r>
              <a:rPr lang="en-US" altLang="zh-CN" dirty="0" err="1"/>
              <a:t>ip</a:t>
            </a:r>
            <a:r>
              <a:rPr lang="zh-CN" altLang="en-US" dirty="0"/>
              <a:t>一般都是固定的，你装好宽带的时候，你的</a:t>
            </a:r>
            <a:r>
              <a:rPr lang="en-US" altLang="zh-CN" dirty="0" err="1"/>
              <a:t>ip</a:t>
            </a:r>
            <a:r>
              <a:rPr lang="zh-CN" altLang="en-US" dirty="0"/>
              <a:t>就固定下来了。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、公网可用于域名解析</a:t>
            </a:r>
            <a:r>
              <a:rPr lang="en-US" altLang="zh-CN" dirty="0" err="1"/>
              <a:t>ip</a:t>
            </a:r>
            <a:r>
              <a:rPr lang="zh-CN" altLang="en-US" dirty="0"/>
              <a:t>，服务器远程登录</a:t>
            </a:r>
            <a:r>
              <a:rPr lang="en-US" altLang="zh-CN" dirty="0" err="1"/>
              <a:t>ip</a:t>
            </a:r>
            <a:r>
              <a:rPr lang="zh-CN" altLang="en-US" dirty="0"/>
              <a:t>，时最主要的服务器</a:t>
            </a:r>
            <a:r>
              <a:rPr lang="en-US" altLang="zh-CN" dirty="0" err="1"/>
              <a:t>ip</a:t>
            </a:r>
            <a:r>
              <a:rPr lang="zh-CN" altLang="en-US" dirty="0"/>
              <a:t>地址；内网不能用于域名解析，主要用于跟当前账号下的其他同集群的机器通信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07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6D54-A1FB-46F7-9F67-CD519AFC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0DDC2-A3EE-4C0C-A2D1-0D2D274D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家中装宽带，多个手提，手机连接路由器，属于同一个局域网，</a:t>
            </a:r>
            <a:r>
              <a:rPr lang="en-US" altLang="zh-CN" dirty="0" err="1"/>
              <a:t>ip</a:t>
            </a:r>
            <a:r>
              <a:rPr lang="zh-CN" altLang="en-US" dirty="0"/>
              <a:t>均为</a:t>
            </a:r>
            <a:r>
              <a:rPr lang="en-US" altLang="zh-CN" dirty="0"/>
              <a:t>192</a:t>
            </a:r>
            <a:r>
              <a:rPr lang="zh-CN" altLang="en-US" dirty="0"/>
              <a:t>开头。</a:t>
            </a:r>
            <a:endParaRPr lang="en-US" altLang="zh-CN" dirty="0"/>
          </a:p>
          <a:p>
            <a:r>
              <a:rPr lang="zh-CN" altLang="en-US" dirty="0"/>
              <a:t>当访问互联网网址时对外的</a:t>
            </a:r>
            <a:r>
              <a:rPr lang="en-US" altLang="zh-CN" dirty="0" err="1"/>
              <a:t>ip</a:t>
            </a:r>
            <a:r>
              <a:rPr lang="zh-CN" altLang="en-US" dirty="0"/>
              <a:t>地址为宽带的</a:t>
            </a:r>
            <a:r>
              <a:rPr lang="en-US" altLang="zh-CN" dirty="0" err="1"/>
              <a:t>ip</a:t>
            </a:r>
            <a:r>
              <a:rPr lang="zh-CN" altLang="en-US" dirty="0"/>
              <a:t>，所有的设备均为同一个</a:t>
            </a:r>
            <a:r>
              <a:rPr lang="en-US" altLang="zh-CN" dirty="0" err="1"/>
              <a:t>ip</a:t>
            </a:r>
            <a:r>
              <a:rPr lang="zh-CN" altLang="en-US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83756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E9371-B6D6-4AB2-A083-1E84E268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所有的工作站、服务器、交换机、路由器组成了一个局域网，他们都属于同一个内网，他们对外只有一个出口，同一个外网</a:t>
            </a:r>
            <a:r>
              <a:rPr lang="en-US" altLang="zh-CN" dirty="0" err="1"/>
              <a:t>ip</a:t>
            </a:r>
            <a:r>
              <a:rPr lang="zh-CN" altLang="en-US" dirty="0"/>
              <a:t>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048596-FE7A-4359-8B8C-2A1821B44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37" y="1825625"/>
            <a:ext cx="62659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5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23E9C-0C45-4BBF-83F4-0EADA595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53B19-3F2E-43E5-AB63-C327B372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互联网（</a:t>
            </a:r>
            <a:r>
              <a:rPr lang="en-US" altLang="zh-CN" dirty="0"/>
              <a:t>internet</a:t>
            </a:r>
            <a:r>
              <a:rPr lang="zh-CN" altLang="en-US" dirty="0"/>
              <a:t>），又称国际网络，指的是网络与网络之间所串连成的庞大网络，这些网络以一组通用的协议相连，形成逻辑上的单一巨大国际网络。</a:t>
            </a:r>
          </a:p>
        </p:txBody>
      </p:sp>
    </p:spTree>
    <p:extLst>
      <p:ext uri="{BB962C8B-B14F-4D97-AF65-F5344CB8AC3E}">
        <p14:creationId xmlns:p14="http://schemas.microsoft.com/office/powerpoint/2010/main" val="196845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87E2F-ECC7-4A0D-899E-1031611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网络核心协议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10171-F6BF-4A3D-BF32-55E35CE6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为实现网络的计算机之间传输数据，</a:t>
            </a:r>
            <a:r>
              <a:rPr lang="en-US" altLang="zh-CN" dirty="0"/>
              <a:t>Internet</a:t>
            </a:r>
            <a:r>
              <a:rPr lang="zh-CN" altLang="en-US" dirty="0"/>
              <a:t>使用一种专门的计算机语言</a:t>
            </a:r>
            <a:r>
              <a:rPr lang="en-US" altLang="zh-CN" dirty="0"/>
              <a:t>(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  <a:r>
              <a:rPr lang="zh-CN" altLang="en-US" dirty="0"/>
              <a:t>，以保证数据安全、可靠地到达指定的目的地，这种语言分两部</a:t>
            </a:r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协议所采用的通信方式是分组交换方式，数据在传输时分成若干段，每个数据段称为一个数据包，</a:t>
            </a:r>
            <a:r>
              <a:rPr lang="en-US" altLang="zh-CN" dirty="0"/>
              <a:t>TCP/IP</a:t>
            </a:r>
            <a:r>
              <a:rPr lang="zh-CN" altLang="en-US" dirty="0"/>
              <a:t>协议的基本传输单位是数据包，</a:t>
            </a:r>
            <a:r>
              <a:rPr lang="en-US" altLang="zh-CN" dirty="0"/>
              <a:t>TCP/IP</a:t>
            </a:r>
            <a:r>
              <a:rPr lang="zh-CN" altLang="en-US" dirty="0"/>
              <a:t>协议主要包括两个主要的协议，即</a:t>
            </a:r>
            <a:r>
              <a:rPr lang="en-US" altLang="zh-CN" dirty="0"/>
              <a:t>TCP</a:t>
            </a:r>
            <a:r>
              <a:rPr lang="zh-CN" altLang="en-US" dirty="0"/>
              <a:t>协议和</a:t>
            </a:r>
            <a:r>
              <a:rPr lang="en-US" altLang="zh-CN" dirty="0"/>
              <a:t>IP</a:t>
            </a:r>
            <a:r>
              <a:rPr lang="zh-CN" altLang="en-US" dirty="0"/>
              <a:t>协议，这两个协议可以联合使用，也可以与其他协议联合使用。</a:t>
            </a:r>
            <a:endParaRPr lang="en-US" altLang="zh-CN" dirty="0"/>
          </a:p>
          <a:p>
            <a:r>
              <a:rPr lang="zh-CN" altLang="en-US" dirty="0"/>
              <a:t>举例为打包商品。</a:t>
            </a:r>
          </a:p>
        </p:txBody>
      </p:sp>
    </p:spTree>
    <p:extLst>
      <p:ext uri="{BB962C8B-B14F-4D97-AF65-F5344CB8AC3E}">
        <p14:creationId xmlns:p14="http://schemas.microsoft.com/office/powerpoint/2010/main" val="157716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F9182-082C-4E04-8CA1-2C3FEECC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数据传输过程中主要完成以下功能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31225-552D-4E44-A5A8-A595808C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TCP</a:t>
            </a:r>
            <a:r>
              <a:rPr lang="zh-CN" altLang="en-US" dirty="0"/>
              <a:t>协议把数据分成若干数据包，写上序号，以便接收端把数据还原成原来的格式。</a:t>
            </a:r>
          </a:p>
          <a:p>
            <a:r>
              <a:rPr lang="en-US" altLang="zh-CN" dirty="0"/>
              <a:t>2) IP</a:t>
            </a:r>
            <a:r>
              <a:rPr lang="zh-CN" altLang="en-US" dirty="0"/>
              <a:t>协议给每个数据包写上发送主机和接收主机的地址，一旦写上源地址和目的地址，数据包就可以在物理网上传送数据了。</a:t>
            </a:r>
            <a:r>
              <a:rPr lang="en-US" altLang="zh-CN" dirty="0"/>
              <a:t>IP</a:t>
            </a:r>
            <a:r>
              <a:rPr lang="zh-CN" altLang="en-US" dirty="0"/>
              <a:t>协议还具有利用路由算法进行路由选择的功能。</a:t>
            </a:r>
          </a:p>
          <a:p>
            <a:r>
              <a:rPr lang="en-US" altLang="zh-CN" dirty="0"/>
              <a:t>3) TCP</a:t>
            </a:r>
            <a:r>
              <a:rPr lang="zh-CN" altLang="en-US" dirty="0"/>
              <a:t>协议来处理错发漏发失真等问题，它具有检查和处理错误的功能， 必要时还可以请求发送端重发。简言之，</a:t>
            </a:r>
            <a:r>
              <a:rPr lang="en-US" altLang="zh-CN" dirty="0"/>
              <a:t>IP</a:t>
            </a:r>
            <a:r>
              <a:rPr lang="zh-CN" altLang="en-US" dirty="0"/>
              <a:t>协议负责数据的传输，而</a:t>
            </a:r>
            <a:r>
              <a:rPr lang="en-US" altLang="zh-CN" dirty="0"/>
              <a:t>TCP</a:t>
            </a:r>
            <a:r>
              <a:rPr lang="zh-CN" altLang="en-US" dirty="0"/>
              <a:t>协议负责数据的可靠传输。</a:t>
            </a:r>
          </a:p>
        </p:txBody>
      </p:sp>
    </p:spTree>
    <p:extLst>
      <p:ext uri="{BB962C8B-B14F-4D97-AF65-F5344CB8AC3E}">
        <p14:creationId xmlns:p14="http://schemas.microsoft.com/office/powerpoint/2010/main" val="350979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99637-090A-4406-87AD-F594442D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01040" y="3001645"/>
            <a:ext cx="60960" cy="6407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网络应用模式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18645A-6C23-4070-BEF6-13353CE65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91" y="0"/>
            <a:ext cx="7796673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6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1147</Words>
  <Application>Microsoft Office PowerPoint</Application>
  <PresentationFormat>宽屏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内网与公网</vt:lpstr>
      <vt:lpstr>名词概念</vt:lpstr>
      <vt:lpstr>二者区别</vt:lpstr>
      <vt:lpstr>举例</vt:lpstr>
      <vt:lpstr>所有的工作站、服务器、交换机、路由器组成了一个局域网，他们都属于同一个内网，他们对外只有一个出口，同一个外网ip。</vt:lpstr>
      <vt:lpstr>互联网</vt:lpstr>
      <vt:lpstr>网络核心协议</vt:lpstr>
      <vt:lpstr>数据传输过程中主要完成以下功能</vt:lpstr>
      <vt:lpstr>网络应用模式</vt:lpstr>
      <vt:lpstr>三次牵手</vt:lpstr>
      <vt:lpstr>PowerPoint 演示文稿</vt:lpstr>
      <vt:lpstr>客户端发送一个TCP的SYN标志位置1的包指明客户打算连接的服务器的端口，以及初始序号X,保存在包头的序列号(Sequence Number)字段里。</vt:lpstr>
      <vt:lpstr>服务器发回确认包(ACK)应答。即SYN标志位和ACK标志位均为1同时，将确认序号(Acknowledgement Number)设置为客户的I S N加1以.即X+1。</vt:lpstr>
      <vt:lpstr>客户端再次发送确认包(ACK) SYN标志位为0,ACK标志位为1.并且把服务器发来ACK的序号字段+1,放在确定字段中发送给对方.并且在数据段放写ISN的+1</vt:lpstr>
      <vt:lpstr>SYN攻击</vt:lpstr>
      <vt:lpstr>四次挥手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内网与公网</dc:title>
  <dc:creator>姜 涛</dc:creator>
  <cp:lastModifiedBy>姜 涛</cp:lastModifiedBy>
  <cp:revision>10</cp:revision>
  <dcterms:created xsi:type="dcterms:W3CDTF">2020-11-17T13:38:02Z</dcterms:created>
  <dcterms:modified xsi:type="dcterms:W3CDTF">2020-11-17T15:01:09Z</dcterms:modified>
</cp:coreProperties>
</file>