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4830" y="142875"/>
            <a:ext cx="10852785" cy="1726565"/>
          </a:xfrm>
        </p:spPr>
        <p:txBody>
          <a:bodyPr/>
          <a:lstStyle/>
          <a:p>
            <a:r>
              <a:rPr lang="zh-CN" altLang="zh-CN"/>
              <a:t>前后端分离设计模式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44830" y="1600200"/>
            <a:ext cx="11101705" cy="4764405"/>
          </a:xfrm>
        </p:spPr>
        <p:txBody>
          <a:bodyPr/>
          <a:lstStyle/>
          <a:p>
            <a:pPr algn="ctr"/>
            <a:r>
              <a:rPr lang="en-US" altLang="zh-CN"/>
              <a:t>           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一：传统的前后端混合设计模式的缺点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二：前后端分离技术设计模式的优点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三：前后端分离技术中前后端安全问题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四：如何解决接口交互的数据安全问题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五：前后端如何进行数据交互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  <a:r>
              <a:rPr lang="en-US" altLang="zh-CN"/>
              <a:t>                                                             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US" altLang="zh-CN">
                <a:ln/>
                <a:solidFill>
                  <a:schemeClr val="accent4"/>
                </a:solidFill>
              </a:rPr>
              <a:t>                    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 ：传统的前后端混合设计模式缺点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175" y="1296035"/>
            <a:ext cx="12218670" cy="69088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596900" y="1828800"/>
            <a:ext cx="1830070" cy="435292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前端浏览器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7510" y="1241425"/>
            <a:ext cx="7956000" cy="5528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79950" y="1828800"/>
            <a:ext cx="2002790" cy="46996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剪去单角的矩形 7"/>
          <p:cNvSpPr/>
          <p:nvPr/>
        </p:nvSpPr>
        <p:spPr>
          <a:xfrm>
            <a:off x="9196705" y="1857375"/>
            <a:ext cx="2311400" cy="464185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88235" y="2887980"/>
            <a:ext cx="2337549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07665" y="2165350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请求数据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387600" y="4966335"/>
            <a:ext cx="2281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58135" y="5203825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返回数据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724650" y="2915285"/>
            <a:ext cx="2484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6679565" y="4916170"/>
            <a:ext cx="2517140" cy="45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417435" y="3791585"/>
            <a:ext cx="179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后端开发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80305" y="1382395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62185" y="144335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80305" y="3129280"/>
            <a:ext cx="13804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查询数据库的数据，渲染的模板，返回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或重定向到需要的界面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US" altLang="zh-CN"/>
              <a:t>               </a:t>
            </a:r>
            <a:r>
              <a:t>二：前后端分离设计模式的优点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-27305"/>
            <a:ext cx="10852150" cy="7178675"/>
          </a:xfrm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5420" y="1632585"/>
            <a:ext cx="1713230" cy="2744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7010" y="5413375"/>
            <a:ext cx="2077720" cy="1273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91835" y="1434465"/>
            <a:ext cx="5186045" cy="109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261610" y="3035300"/>
            <a:ext cx="2804795" cy="3563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582785" y="3432175"/>
            <a:ext cx="2456180" cy="2987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93400" y="2799715"/>
            <a:ext cx="81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64360" y="1449705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06550" y="1878330"/>
            <a:ext cx="1410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获取静态页面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4820" y="3178175"/>
            <a:ext cx="1152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</a:t>
            </a:r>
            <a:r>
              <a:rPr lang="en-US" altLang="zh-CN"/>
              <a:t>js</a:t>
            </a:r>
            <a:r>
              <a:rPr lang="zh-CN" altLang="en-US"/>
              <a:t>请求后端数据填充到页面中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70405" y="4972050"/>
            <a:ext cx="106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019925" y="1029335"/>
            <a:ext cx="256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0" y="6230620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86930" y="1090295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静态服务器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91835" y="2667000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339455" y="63188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后端开发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63725" y="5727700"/>
            <a:ext cx="1167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</a:t>
            </a:r>
            <a:r>
              <a:rPr lang="zh-CN" altLang="en-US">
                <a:sym typeface="+mn-ea"/>
              </a:rPr>
              <a:t>数据在</a:t>
            </a:r>
            <a:r>
              <a:rPr lang="zh-CN" altLang="en-US"/>
              <a:t>页面展示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74080" y="4105275"/>
            <a:ext cx="14401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对外进行统一的</a:t>
            </a:r>
            <a:r>
              <a:rPr lang="en-US" altLang="zh-CN"/>
              <a:t>api</a:t>
            </a:r>
            <a:r>
              <a:rPr lang="zh-CN" altLang="en-US"/>
              <a:t>请求数据的处理，返回所需要的数据，不进行前端的处理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6" idx="1"/>
          </p:cNvCxnSpPr>
          <p:nvPr/>
        </p:nvCxnSpPr>
        <p:spPr>
          <a:xfrm flipV="1">
            <a:off x="3183890" y="1980565"/>
            <a:ext cx="2607945" cy="36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153410" y="2164080"/>
            <a:ext cx="2623185" cy="45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53410" y="3407410"/>
            <a:ext cx="2198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092450" y="3907790"/>
            <a:ext cx="2153285" cy="30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77590" y="5651500"/>
            <a:ext cx="165290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486785" y="6167120"/>
            <a:ext cx="1774190" cy="30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</p:cNvCxnSpPr>
          <p:nvPr/>
        </p:nvCxnSpPr>
        <p:spPr>
          <a:xfrm>
            <a:off x="8066405" y="4817110"/>
            <a:ext cx="1592580" cy="190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81120" y="151193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静态文件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486785" y="2285365"/>
            <a:ext cx="171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返回静态文件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576955" y="3035300"/>
            <a:ext cx="121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请求数据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486785" y="4074795"/>
            <a:ext cx="144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返回请求数据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881120" y="5090795"/>
            <a:ext cx="112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请求数据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775075" y="6303645"/>
            <a:ext cx="1304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返回请求数据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337935" y="1724025"/>
            <a:ext cx="444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HTML CSS 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三：前后端分离技术中的前后端安全问题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b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50915"/>
            <a:ext cx="10852237" cy="504135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1165" y="1901190"/>
            <a:ext cx="2988310" cy="5611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59530" y="1901190"/>
            <a:ext cx="3319145" cy="557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46440" y="1918335"/>
            <a:ext cx="3851275" cy="559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495" y="979170"/>
            <a:ext cx="7612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安全问题：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私密性：在没有授权的情况下资源被盗用                                              可靠性：资料文件不会无故销毁，损失，篡改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0105" y="2905125"/>
            <a:ext cx="10591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层面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架构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运维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14165" y="3033395"/>
            <a:ext cx="2809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安全问的情况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用户的信息资料泄露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网站的数据库泄露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10295" y="2025650"/>
            <a:ext cx="30333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常见的漏洞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跨站脚本攻击XSS（前端）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跨站请求伪造攻击CSRF（前端）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前端Cookies安全性（前端）</a:t>
            </a:r>
            <a:endParaRPr lang="zh-CN" altLang="en-US"/>
          </a:p>
          <a:p>
            <a:r>
              <a:rPr lang="zh-CN" altLang="en-US"/>
              <a:t>  点击劫持攻击（前端）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传输过程安全问题（从前端到后端通信过程中的安全问题）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用户密码安全问题（后端）</a:t>
            </a:r>
            <a:endParaRPr lang="zh-CN" altLang="en-US"/>
          </a:p>
          <a:p>
            <a:r>
              <a:rPr lang="zh-CN" altLang="en-US"/>
              <a:t>  SQL注入攻击（后端进行数据库查询时的风险）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如何解决接口交互的数据安全问题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通信使用https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请求签名，防止参数被篡改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身份确认机制，每次请求都要验证是否合法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APP中使用ssl pinning防止抓包操作（抓包操作：将网络传输发送与接收的数据包进行截获、重发、编辑、转存等操作，也用来检查网络安全。抓包也经常被用来进行数据截取等。）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对所有请求和响应都进行加解密操作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五：前后端如何进行数据交互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35560" y="1296670"/>
            <a:ext cx="5424805" cy="51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09335" y="1296035"/>
            <a:ext cx="6096000" cy="514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9245" y="1316990"/>
            <a:ext cx="720090" cy="5144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00835" y="1517015"/>
            <a:ext cx="253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JSNOP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11150" y="2223135"/>
            <a:ext cx="50361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请求方（x.com前端）定义一个发送请求成功/失败后执行的函数f（回调函数，即使用方提供函数给对方调用）；</a:t>
            </a:r>
            <a:endParaRPr lang="zh-CN" altLang="en-US"/>
          </a:p>
          <a:p>
            <a:r>
              <a:rPr lang="zh-CN" altLang="en-US"/>
              <a:t>请求方动态创建script（添加到body），其src指向响应方url（y.com后端），同时将回调函数名作为参数传递，即http://y.com?callback=f；</a:t>
            </a:r>
            <a:endParaRPr lang="zh-CN" altLang="en-US"/>
          </a:p>
          <a:p>
            <a:r>
              <a:rPr lang="zh-CN" altLang="en-US"/>
              <a:t>响应方接收请求，根据查询参数f和返回的数据、构造调用这个函数的JavaScript代码字符串，形如f.call(undefined, data)或f(data)作为响应结果返回给请求方；</a:t>
            </a:r>
            <a:endParaRPr lang="zh-CN" altLang="en-US"/>
          </a:p>
          <a:p>
            <a:r>
              <a:rPr lang="zh-CN" altLang="en-US"/>
              <a:t>请求方浏览器接收响应（一段JS代码），被添加到body就会执行f.call(undefined, data)，从而获得需要的数据data。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78545" y="1485900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AXJX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400800" y="2223135"/>
            <a:ext cx="58045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AJAX即“Asynchronous Javascript And XML”，以XML和JSON格式作前后端交互，支持发送各种HTTP请求及任何形式展示响应</a:t>
            </a:r>
            <a:endParaRPr lang="zh-CN" altLang="en-US"/>
          </a:p>
          <a:p>
            <a:r>
              <a:rPr lang="zh-CN" altLang="en-US"/>
              <a:t>使用XMLHttpRequest发送请求；</a:t>
            </a:r>
            <a:endParaRPr lang="zh-CN" altLang="en-US"/>
          </a:p>
          <a:p>
            <a:r>
              <a:rPr lang="zh-CN" altLang="en-US"/>
              <a:t>服务器返回XML/JSON格式字符串；</a:t>
            </a:r>
            <a:endParaRPr lang="zh-CN" altLang="en-US"/>
          </a:p>
          <a:p>
            <a:r>
              <a:rPr lang="zh-CN" altLang="en-US"/>
              <a:t>前端JavaScript解析XML，并更新局部页面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WPS 演示</Application>
  <PresentationFormat>宽屏</PresentationFormat>
  <Paragraphs>133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    季先生19907857548</cp:lastModifiedBy>
  <cp:revision>25</cp:revision>
  <dcterms:created xsi:type="dcterms:W3CDTF">2019-06-19T02:08:00Z</dcterms:created>
  <dcterms:modified xsi:type="dcterms:W3CDTF">2020-11-05T05:30:10Z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