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6" Type="http://schemas.openxmlformats.org/officeDocument/2006/relationships/tags" Target="../tags/tag168.xml"/><Relationship Id="rId15" Type="http://schemas.openxmlformats.org/officeDocument/2006/relationships/tags" Target="../tags/tag167.xml"/><Relationship Id="rId14" Type="http://schemas.openxmlformats.org/officeDocument/2006/relationships/tags" Target="../tags/tag166.xml"/><Relationship Id="rId13" Type="http://schemas.openxmlformats.org/officeDocument/2006/relationships/tags" Target="../tags/tag165.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1" Type="http://schemas.openxmlformats.org/officeDocument/2006/relationships/tags" Target="../tags/tag178.xml"/><Relationship Id="rId10" Type="http://schemas.openxmlformats.org/officeDocument/2006/relationships/tags" Target="../tags/tag17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tags" Target="../tags/tag8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flip="none" rotWithShape="1">
          <a:gsLst>
            <a:gs pos="0">
              <a:schemeClr val="tx2"/>
            </a:gs>
            <a:gs pos="100000">
              <a:schemeClr val="bg2"/>
            </a:gs>
          </a:gsLst>
          <a:lin ang="0" scaled="1"/>
          <a:tileRect/>
        </a:gradFill>
        <a:effectLst/>
      </p:bgPr>
    </p:bg>
    <p:spTree>
      <p:nvGrpSpPr>
        <p:cNvPr id="1" name=""/>
        <p:cNvGrpSpPr/>
        <p:nvPr/>
      </p:nvGrpSpPr>
      <p:grpSpPr>
        <a:xfrm>
          <a:off x="0" y="0"/>
          <a:ext cx="0" cy="0"/>
          <a:chOff x="0" y="0"/>
          <a:chExt cx="0" cy="0"/>
        </a:xfrm>
      </p:grpSpPr>
      <p:sp>
        <p:nvSpPr>
          <p:cNvPr id="7" name="矩形: 圆角 4"/>
          <p:cNvSpPr/>
          <p:nvPr>
            <p:custDataLst>
              <p:tags r:id="rId2"/>
            </p:custDataLst>
          </p:nvPr>
        </p:nvSpPr>
        <p:spPr>
          <a:xfrm>
            <a:off x="5392960" y="3624961"/>
            <a:ext cx="1406081" cy="507111"/>
          </a:xfrm>
          <a:prstGeom prst="roundRect">
            <a:avLst>
              <a:gd name="adj" fmla="val 50000"/>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baseline="0" dirty="0">
              <a:solidFill>
                <a:schemeClr val="accent3"/>
              </a:solidFill>
              <a:latin typeface="Arial" panose="020B0604020202020204" pitchFamily="34" charset="0"/>
            </a:endParaRPr>
          </a:p>
        </p:txBody>
      </p:sp>
      <p:sp>
        <p:nvSpPr>
          <p:cNvPr id="8" name="等腰三角形 7"/>
          <p:cNvSpPr/>
          <p:nvPr>
            <p:custDataLst>
              <p:tags r:id="rId3"/>
            </p:custDataLst>
          </p:nvPr>
        </p:nvSpPr>
        <p:spPr>
          <a:xfrm flipV="1">
            <a:off x="3644900" y="1195334"/>
            <a:ext cx="4902200" cy="4226034"/>
          </a:xfrm>
          <a:prstGeom prst="triangl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 name="等腰三角形 8"/>
          <p:cNvSpPr/>
          <p:nvPr>
            <p:custDataLst>
              <p:tags r:id="rId4"/>
            </p:custDataLst>
          </p:nvPr>
        </p:nvSpPr>
        <p:spPr>
          <a:xfrm flipV="1">
            <a:off x="3644900" y="1898279"/>
            <a:ext cx="4902200" cy="4226034"/>
          </a:xfrm>
          <a:prstGeom prst="triangl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0" name="等腰三角形 9"/>
          <p:cNvSpPr/>
          <p:nvPr>
            <p:custDataLst>
              <p:tags r:id="rId5"/>
            </p:custDataLst>
          </p:nvPr>
        </p:nvSpPr>
        <p:spPr>
          <a:xfrm rot="2315082">
            <a:off x="10343515" y="1211848"/>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1" name="等腰三角形 10"/>
          <p:cNvSpPr/>
          <p:nvPr>
            <p:custDataLst>
              <p:tags r:id="rId6"/>
            </p:custDataLst>
          </p:nvPr>
        </p:nvSpPr>
        <p:spPr>
          <a:xfrm rot="17631882" flipV="1">
            <a:off x="11435715" y="9003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2" name="等腰三角形 11"/>
          <p:cNvSpPr/>
          <p:nvPr>
            <p:custDataLst>
              <p:tags r:id="rId7"/>
            </p:custDataLst>
          </p:nvPr>
        </p:nvSpPr>
        <p:spPr>
          <a:xfrm flipV="1">
            <a:off x="10091266" y="2199225"/>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3" name="等腰三角形 12"/>
          <p:cNvSpPr/>
          <p:nvPr>
            <p:custDataLst>
              <p:tags r:id="rId8"/>
            </p:custDataLst>
          </p:nvPr>
        </p:nvSpPr>
        <p:spPr>
          <a:xfrm rot="2315082">
            <a:off x="2841068" y="409126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4" name="等腰三角形 13"/>
          <p:cNvSpPr/>
          <p:nvPr>
            <p:custDataLst>
              <p:tags r:id="rId9"/>
            </p:custDataLst>
          </p:nvPr>
        </p:nvSpPr>
        <p:spPr>
          <a:xfrm rot="2644620">
            <a:off x="624917" y="4983437"/>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5" name="等腰三角形 14"/>
          <p:cNvSpPr/>
          <p:nvPr>
            <p:custDataLst>
              <p:tags r:id="rId10"/>
            </p:custDataLst>
          </p:nvPr>
        </p:nvSpPr>
        <p:spPr>
          <a:xfrm rot="19428006" flipV="1">
            <a:off x="1688015" y="5074067"/>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9" name="等腰三角形 18"/>
          <p:cNvSpPr/>
          <p:nvPr>
            <p:custDataLst>
              <p:tags r:id="rId11"/>
            </p:custDataLst>
          </p:nvPr>
        </p:nvSpPr>
        <p:spPr>
          <a:xfrm rot="17425212" flipV="1">
            <a:off x="1927397" y="4328667"/>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2" name="标题 1"/>
          <p:cNvSpPr>
            <a:spLocks noGrp="1"/>
          </p:cNvSpPr>
          <p:nvPr>
            <p:ph type="ctrTitle" hasCustomPrompt="1"/>
            <p:custDataLst>
              <p:tags r:id="rId12"/>
            </p:custDataLst>
          </p:nvPr>
        </p:nvSpPr>
        <p:spPr>
          <a:xfrm>
            <a:off x="2019277" y="2013337"/>
            <a:ext cx="8153446" cy="1474112"/>
          </a:xfrm>
        </p:spPr>
        <p:txBody>
          <a:bodyPr lIns="90000" tIns="46800" rIns="90000" bIns="46800" anchor="ctr" anchorCtr="0">
            <a:normAutofit/>
          </a:bodyPr>
          <a:lstStyle>
            <a:lvl1pPr algn="ctr">
              <a:defRPr sz="660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5289442" y="3624961"/>
            <a:ext cx="1589823" cy="507111"/>
          </a:xfrm>
        </p:spPr>
        <p:txBody>
          <a:bodyPr lIns="90000" tIns="46800" rIns="90000" bIns="46800" anchor="ctr">
            <a:normAutofit/>
          </a:bodyPr>
          <a:lstStyle>
            <a:lvl1pPr marL="0" indent="0" algn="ctr" eaLnBrk="1" fontAlgn="auto" latinLnBrk="0" hangingPunct="1">
              <a:lnSpc>
                <a:spcPct val="100000"/>
              </a:lnSpc>
              <a:buNone/>
              <a:defRPr sz="18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endParaRPr lang="zh-CN" altLang="en-US" dirty="0"/>
          </a:p>
        </p:txBody>
      </p:sp>
      <p:sp>
        <p:nvSpPr>
          <p:cNvPr id="16" name="日期占位符 15"/>
          <p:cNvSpPr>
            <a:spLocks noGrp="1"/>
          </p:cNvSpPr>
          <p:nvPr>
            <p:ph type="dt" sz="half" idx="10"/>
            <p:custDataLst>
              <p:tags r:id="rId14"/>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5"/>
            </p:custDataLst>
          </p:nvPr>
        </p:nvSpPr>
        <p:spPr/>
        <p:txBody>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p:ph type="sldNum" sz="quarter" idx="12"/>
            <p:custDataLst>
              <p:tags r:id="rId16"/>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261175" y="304800"/>
            <a:ext cx="11626025" cy="6248400"/>
            <a:chOff x="261175" y="304800"/>
            <a:chExt cx="11626025" cy="6248400"/>
          </a:xfrm>
        </p:grpSpPr>
        <p:sp>
          <p:nvSpPr>
            <p:cNvPr id="11" name="矩形 10"/>
            <p:cNvSpPr/>
            <p:nvPr userDrawn="1">
              <p:custDataLst>
                <p:tags r:id="rId3"/>
              </p:custDataLst>
            </p:nvPr>
          </p:nvSpPr>
          <p:spPr>
            <a:xfrm>
              <a:off x="304800" y="304800"/>
              <a:ext cx="11582400" cy="6248400"/>
            </a:xfrm>
            <a:prstGeom prst="rect">
              <a:avLst/>
            </a:prstGeom>
            <a:gradFill flip="none" rotWithShape="1">
              <a:gsLst>
                <a:gs pos="40000">
                  <a:schemeClr val="bg2"/>
                </a:gs>
                <a:gs pos="92000">
                  <a:schemeClr val="tx2"/>
                </a:gs>
              </a:gsLst>
              <a:lin ang="2700000" scaled="0"/>
              <a:tileRect/>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dirty="0">
                <a:solidFill>
                  <a:schemeClr val="accent3"/>
                </a:solidFill>
                <a:latin typeface="Arial" panose="020B0604020202020204" pitchFamily="34" charset="0"/>
              </a:endParaRPr>
            </a:p>
          </p:txBody>
        </p:sp>
        <p:grpSp>
          <p:nvGrpSpPr>
            <p:cNvPr id="12" name="组合 11"/>
            <p:cNvGrpSpPr/>
            <p:nvPr userDrawn="1"/>
          </p:nvGrpSpPr>
          <p:grpSpPr>
            <a:xfrm>
              <a:off x="261175" y="597763"/>
              <a:ext cx="11327050" cy="5883697"/>
              <a:chOff x="261175" y="597763"/>
              <a:chExt cx="11327050" cy="5883697"/>
            </a:xfrm>
          </p:grpSpPr>
          <p:sp>
            <p:nvSpPr>
              <p:cNvPr id="13" name="等腰三角形 12"/>
              <p:cNvSpPr/>
              <p:nvPr userDrawn="1">
                <p:custDataLst>
                  <p:tags r:id="rId4"/>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4" name="等腰三角形 13"/>
              <p:cNvSpPr/>
              <p:nvPr userDrawn="1">
                <p:custDataLst>
                  <p:tags r:id="rId5"/>
                </p:custDataLst>
              </p:nvPr>
            </p:nvSpPr>
            <p:spPr>
              <a:xfrm rot="2015744" flipV="1">
                <a:off x="11265491" y="597763"/>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3" name="日期占位符 2"/>
          <p:cNvSpPr>
            <a:spLocks noGrp="1"/>
          </p:cNvSpPr>
          <p:nvPr>
            <p:ph type="dt" sz="half" idx="10"/>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261175" y="180644"/>
            <a:ext cx="11740482" cy="6300816"/>
            <a:chOff x="261175" y="180644"/>
            <a:chExt cx="11740482" cy="6300816"/>
          </a:xfrm>
        </p:grpSpPr>
        <p:sp>
          <p:nvSpPr>
            <p:cNvPr id="8" name="等腰三角形 7"/>
            <p:cNvSpPr/>
            <p:nvPr userDrawn="1">
              <p:custDataLst>
                <p:tags r:id="rId3"/>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9" name="组合 8"/>
            <p:cNvGrpSpPr/>
            <p:nvPr userDrawn="1"/>
          </p:nvGrpSpPr>
          <p:grpSpPr>
            <a:xfrm rot="1322092">
              <a:off x="11233066" y="180644"/>
              <a:ext cx="768591" cy="666134"/>
              <a:chOff x="11216987" y="376430"/>
              <a:chExt cx="768591" cy="666134"/>
            </a:xfrm>
          </p:grpSpPr>
          <p:sp>
            <p:nvSpPr>
              <p:cNvPr id="10" name="等腰三角形 9"/>
              <p:cNvSpPr/>
              <p:nvPr userDrawn="1">
                <p:custDataLst>
                  <p:tags r:id="rId4"/>
                </p:custDataLst>
              </p:nvPr>
            </p:nvSpPr>
            <p:spPr>
              <a:xfrm rot="693652" flipV="1">
                <a:off x="11216987" y="76434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1" name="等腰三角形 10"/>
              <p:cNvSpPr/>
              <p:nvPr userDrawn="1">
                <p:custDataLst>
                  <p:tags r:id="rId5"/>
                </p:custDataLst>
              </p:nvPr>
            </p:nvSpPr>
            <p:spPr>
              <a:xfrm rot="18492899" flipV="1">
                <a:off x="11685102" y="3986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6" name="矩形 5"/>
          <p:cNvSpPr/>
          <p:nvPr>
            <p:custDataLst>
              <p:tags r:id="rId6"/>
            </p:custDataLst>
          </p:nvPr>
        </p:nvSpPr>
        <p:spPr>
          <a:xfrm>
            <a:off x="1009650" y="850900"/>
            <a:ext cx="10172700" cy="51562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 name="标题 1"/>
          <p:cNvSpPr>
            <a:spLocks noGrp="1"/>
          </p:cNvSpPr>
          <p:nvPr>
            <p:ph type="title" hasCustomPrompt="1"/>
            <p:custDataLst>
              <p:tags r:id="rId7"/>
            </p:custDataLst>
          </p:nvPr>
        </p:nvSpPr>
        <p:spPr>
          <a:xfrm>
            <a:off x="2726807" y="2146286"/>
            <a:ext cx="6738386" cy="2565428"/>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0" name="等腰三角形 9"/>
          <p:cNvSpPr/>
          <p:nvPr>
            <p:custDataLst>
              <p:tags r:id="rId2"/>
            </p:custDataLst>
          </p:nvPr>
        </p:nvSpPr>
        <p:spPr>
          <a:xfrm rot="2315082">
            <a:off x="260985" y="6021705"/>
            <a:ext cx="533400" cy="459740"/>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1" name="组合 10"/>
          <p:cNvGrpSpPr/>
          <p:nvPr>
            <p:custDataLst>
              <p:tags r:id="rId3"/>
            </p:custDataLst>
          </p:nvPr>
        </p:nvGrpSpPr>
        <p:grpSpPr>
          <a:xfrm rot="1322092">
            <a:off x="11132185" y="305435"/>
            <a:ext cx="780415" cy="671195"/>
            <a:chOff x="11170458" y="527508"/>
            <a:chExt cx="780362" cy="670898"/>
          </a:xfrm>
        </p:grpSpPr>
        <p:sp>
          <p:nvSpPr>
            <p:cNvPr id="12" name="等腰三角形 11"/>
            <p:cNvSpPr/>
            <p:nvPr userDrawn="1">
              <p:custDataLst>
                <p:tags r:id="rId4"/>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3" name="等腰三角形 12"/>
            <p:cNvSpPr/>
            <p:nvPr userDrawn="1">
              <p:custDataLst>
                <p:tags r:id="rId5"/>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2" name="标题 1"/>
          <p:cNvSpPr>
            <a:spLocks noGrp="1"/>
          </p:cNvSpPr>
          <p:nvPr>
            <p:ph type="title"/>
            <p:custDataLst>
              <p:tags r:id="rId6"/>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304800" y="304800"/>
            <a:ext cx="11582400" cy="6248400"/>
          </a:xfrm>
          <a:prstGeom prst="rect">
            <a:avLst/>
          </a:prstGeom>
          <a:gradFill flip="none" rotWithShape="1">
            <a:gsLst>
              <a:gs pos="40000">
                <a:schemeClr val="bg2"/>
              </a:gs>
              <a:gs pos="92000">
                <a:schemeClr val="tx2"/>
              </a:gs>
            </a:gsLst>
            <a:lin ang="2700000" scaled="0"/>
            <a:tileRect/>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dirty="0">
              <a:solidFill>
                <a:schemeClr val="accent3"/>
              </a:solidFill>
              <a:latin typeface="Arial" panose="020B0604020202020204" pitchFamily="34" charset="0"/>
            </a:endParaRPr>
          </a:p>
        </p:txBody>
      </p:sp>
      <p:sp>
        <p:nvSpPr>
          <p:cNvPr id="11" name="等腰三角形 10"/>
          <p:cNvSpPr/>
          <p:nvPr>
            <p:custDataLst>
              <p:tags r:id="rId3"/>
            </p:custDataLst>
          </p:nvPr>
        </p:nvSpPr>
        <p:spPr>
          <a:xfrm rot="2315082">
            <a:off x="260985" y="6021705"/>
            <a:ext cx="533400" cy="459740"/>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3" name="等腰三角形 12"/>
          <p:cNvSpPr/>
          <p:nvPr>
            <p:custDataLst>
              <p:tags r:id="rId4"/>
            </p:custDataLst>
          </p:nvPr>
        </p:nvSpPr>
        <p:spPr>
          <a:xfrm rot="2015744" flipV="1">
            <a:off x="11265535" y="597535"/>
            <a:ext cx="322580" cy="278130"/>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2" name="标题 1"/>
          <p:cNvSpPr>
            <a:spLocks noGrp="1"/>
          </p:cNvSpPr>
          <p:nvPr>
            <p:ph type="title" hasCustomPrompt="1"/>
            <p:custDataLst>
              <p:tags r:id="rId5"/>
            </p:custDataLst>
          </p:nvPr>
        </p:nvSpPr>
        <p:spPr>
          <a:xfrm>
            <a:off x="1281600" y="1249200"/>
            <a:ext cx="9626400" cy="723600"/>
          </a:xfrm>
        </p:spPr>
        <p:txBody>
          <a:bodyPr anchor="ctr"/>
          <a:lstStyle>
            <a:lvl1pPr>
              <a:defRPr sz="3200" baseline="0">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gradFill>
          <a:gsLst>
            <a:gs pos="0">
              <a:schemeClr val="tx2"/>
            </a:gs>
            <a:gs pos="100000">
              <a:schemeClr val="bg2"/>
            </a:gs>
          </a:gsLst>
          <a:lin ang="240000" scaled="0"/>
        </a:gra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1"/>
            <a:ext cx="4823460" cy="6858000"/>
          </a:xfrm>
          <a:prstGeom prst="rect">
            <a:avLst/>
          </a:prstGeom>
          <a:gradFill>
            <a:gsLst>
              <a:gs pos="0">
                <a:schemeClr val="bg2"/>
              </a:gs>
              <a:gs pos="100000">
                <a:schemeClr val="tx2"/>
              </a:gs>
            </a:gsLst>
            <a:lin ang="2700000" scaled="0"/>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1600" baseline="0" dirty="0">
              <a:solidFill>
                <a:schemeClr val="accent3"/>
              </a:solidFill>
              <a:latin typeface="Arial" panose="020B0604020202020204" pitchFamily="34" charset="0"/>
              <a:sym typeface="+mn-ea"/>
            </a:endParaRPr>
          </a:p>
        </p:txBody>
      </p:sp>
      <p:sp>
        <p:nvSpPr>
          <p:cNvPr id="18" name="等腰三角形 17"/>
          <p:cNvSpPr/>
          <p:nvPr>
            <p:custDataLst>
              <p:tags r:id="rId3"/>
            </p:custDataLst>
          </p:nvPr>
        </p:nvSpPr>
        <p:spPr>
          <a:xfrm rot="2315082">
            <a:off x="260985" y="6021705"/>
            <a:ext cx="533400" cy="459740"/>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9" name="组合 18"/>
          <p:cNvGrpSpPr/>
          <p:nvPr>
            <p:custDataLst>
              <p:tags r:id="rId4"/>
            </p:custDataLst>
          </p:nvPr>
        </p:nvGrpSpPr>
        <p:grpSpPr>
          <a:xfrm rot="1322092">
            <a:off x="11132185" y="305435"/>
            <a:ext cx="780415" cy="671195"/>
            <a:chOff x="11170458" y="527508"/>
            <a:chExt cx="780362" cy="670898"/>
          </a:xfrm>
        </p:grpSpPr>
        <p:sp>
          <p:nvSpPr>
            <p:cNvPr id="20" name="等腰三角形 19"/>
            <p:cNvSpPr/>
            <p:nvPr userDrawn="1">
              <p:custDataLst>
                <p:tags r:id="rId5"/>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21" name="等腰三角形 20"/>
            <p:cNvSpPr/>
            <p:nvPr userDrawn="1">
              <p:custDataLst>
                <p:tags r:id="rId6"/>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4000"/>
          </a:xfrm>
          <a:prstGeom prst="rect">
            <a:avLst/>
          </a:prstGeom>
          <a:gradFill flip="none" rotWithShape="1">
            <a:gsLst>
              <a:gs pos="40000">
                <a:schemeClr val="bg2"/>
              </a:gs>
              <a:gs pos="92000">
                <a:schemeClr val="tx2"/>
              </a:gs>
            </a:gsLst>
            <a:lin ang="2700000" scaled="0"/>
            <a:tileRect/>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1600" baseline="0">
              <a:solidFill>
                <a:schemeClr val="accent3"/>
              </a:solidFill>
              <a:latin typeface="Arial" panose="020B0604020202020204" pitchFamily="34" charset="0"/>
              <a:sym typeface="+mn-ea"/>
            </a:endParaRPr>
          </a:p>
        </p:txBody>
      </p:sp>
      <p:sp>
        <p:nvSpPr>
          <p:cNvPr id="16" name="等腰三角形 15"/>
          <p:cNvSpPr/>
          <p:nvPr>
            <p:custDataLst>
              <p:tags r:id="rId3"/>
            </p:custDataLst>
          </p:nvPr>
        </p:nvSpPr>
        <p:spPr>
          <a:xfrm rot="2315082">
            <a:off x="260985" y="6021705"/>
            <a:ext cx="533400" cy="459740"/>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7" name="组合 16"/>
          <p:cNvGrpSpPr/>
          <p:nvPr>
            <p:custDataLst>
              <p:tags r:id="rId4"/>
            </p:custDataLst>
          </p:nvPr>
        </p:nvGrpSpPr>
        <p:grpSpPr>
          <a:xfrm rot="1322092">
            <a:off x="11132185" y="305435"/>
            <a:ext cx="780415" cy="671195"/>
            <a:chOff x="11170458" y="527508"/>
            <a:chExt cx="780362" cy="670898"/>
          </a:xfrm>
        </p:grpSpPr>
        <p:sp>
          <p:nvSpPr>
            <p:cNvPr id="18" name="等腰三角形 17"/>
            <p:cNvSpPr/>
            <p:nvPr userDrawn="1">
              <p:custDataLst>
                <p:tags r:id="rId5"/>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9" name="等腰三角形 18"/>
            <p:cNvSpPr/>
            <p:nvPr userDrawn="1">
              <p:custDataLst>
                <p:tags r:id="rId6"/>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gradFill flip="none" rotWithShape="1">
            <a:gsLst>
              <a:gs pos="40000">
                <a:schemeClr val="bg2"/>
              </a:gs>
              <a:gs pos="92000">
                <a:schemeClr val="tx2"/>
              </a:gs>
            </a:gsLst>
            <a:lin ang="2700000" scaled="0"/>
            <a:tileRect/>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1600" baseline="0">
              <a:solidFill>
                <a:schemeClr val="accent3"/>
              </a:solidFill>
              <a:latin typeface="Arial" panose="020B0604020202020204" pitchFamily="34" charset="0"/>
              <a:sym typeface="+mn-ea"/>
            </a:endParaRPr>
          </a:p>
        </p:txBody>
      </p:sp>
      <p:sp>
        <p:nvSpPr>
          <p:cNvPr id="17" name="等腰三角形 16"/>
          <p:cNvSpPr/>
          <p:nvPr>
            <p:custDataLst>
              <p:tags r:id="rId3"/>
            </p:custDataLst>
          </p:nvPr>
        </p:nvSpPr>
        <p:spPr>
          <a:xfrm rot="2315082">
            <a:off x="260985" y="6021705"/>
            <a:ext cx="533400" cy="459740"/>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8" name="组合 17"/>
          <p:cNvGrpSpPr/>
          <p:nvPr>
            <p:custDataLst>
              <p:tags r:id="rId4"/>
            </p:custDataLst>
          </p:nvPr>
        </p:nvGrpSpPr>
        <p:grpSpPr>
          <a:xfrm rot="1322092">
            <a:off x="11132185" y="305435"/>
            <a:ext cx="780415" cy="671195"/>
            <a:chOff x="11170458" y="527508"/>
            <a:chExt cx="780362" cy="670898"/>
          </a:xfrm>
        </p:grpSpPr>
        <p:sp>
          <p:nvSpPr>
            <p:cNvPr id="19" name="等腰三角形 18"/>
            <p:cNvSpPr/>
            <p:nvPr userDrawn="1">
              <p:custDataLst>
                <p:tags r:id="rId5"/>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20" name="等腰三角形 19"/>
            <p:cNvSpPr/>
            <p:nvPr userDrawn="1">
              <p:custDataLst>
                <p:tags r:id="rId6"/>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gradFill>
            <a:gsLst>
              <a:gs pos="100000">
                <a:schemeClr val="tx2"/>
              </a:gs>
              <a:gs pos="53000">
                <a:schemeClr val="bg2"/>
              </a:gs>
            </a:gsLst>
            <a:lin ang="0" scaled="1"/>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1600" baseline="0">
              <a:solidFill>
                <a:schemeClr val="accent3"/>
              </a:solidFill>
              <a:latin typeface="Arial" panose="020B0604020202020204" pitchFamily="34" charset="0"/>
              <a:sym typeface="+mn-ea"/>
            </a:endParaRPr>
          </a:p>
        </p:txBody>
      </p:sp>
      <p:sp>
        <p:nvSpPr>
          <p:cNvPr id="19" name="等腰三角形 18"/>
          <p:cNvSpPr/>
          <p:nvPr>
            <p:custDataLst>
              <p:tags r:id="rId3"/>
            </p:custDataLst>
          </p:nvPr>
        </p:nvSpPr>
        <p:spPr>
          <a:xfrm rot="2315082">
            <a:off x="260985" y="6021705"/>
            <a:ext cx="533400" cy="459740"/>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20" name="组合 19"/>
          <p:cNvGrpSpPr/>
          <p:nvPr>
            <p:custDataLst>
              <p:tags r:id="rId4"/>
            </p:custDataLst>
          </p:nvPr>
        </p:nvGrpSpPr>
        <p:grpSpPr>
          <a:xfrm rot="1322092">
            <a:off x="11132185" y="305435"/>
            <a:ext cx="780415" cy="671195"/>
            <a:chOff x="11170458" y="527508"/>
            <a:chExt cx="780362" cy="670898"/>
          </a:xfrm>
        </p:grpSpPr>
        <p:sp>
          <p:nvSpPr>
            <p:cNvPr id="21" name="等腰三角形 20"/>
            <p:cNvSpPr/>
            <p:nvPr userDrawn="1">
              <p:custDataLst>
                <p:tags r:id="rId5"/>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22" name="等腰三角形 21"/>
            <p:cNvSpPr/>
            <p:nvPr userDrawn="1">
              <p:custDataLst>
                <p:tags r:id="rId6"/>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12" name="等腰三角形 11"/>
          <p:cNvSpPr/>
          <p:nvPr>
            <p:custDataLst>
              <p:tags r:id="rId7"/>
            </p:custDataLst>
          </p:nvPr>
        </p:nvSpPr>
        <p:spPr>
          <a:xfrm rot="2315082">
            <a:off x="11583673" y="6292840"/>
            <a:ext cx="409674" cy="353168"/>
          </a:xfrm>
          <a:prstGeom prst="triangle">
            <a:avLst/>
          </a:prstGeom>
          <a:noFill/>
          <a:ln w="635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4" name="等腰三角形 13"/>
          <p:cNvSpPr/>
          <p:nvPr>
            <p:custDataLst>
              <p:tags r:id="rId8"/>
            </p:custDataLst>
          </p:nvPr>
        </p:nvSpPr>
        <p:spPr>
          <a:xfrm rot="17631882" flipV="1">
            <a:off x="11607142" y="5636809"/>
            <a:ext cx="533400" cy="459828"/>
          </a:xfrm>
          <a:prstGeom prst="triangle">
            <a:avLst/>
          </a:prstGeom>
          <a:noFill/>
          <a:ln w="635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Arial" panose="020B0604020202020204" pitchFamily="34" charset="0"/>
              <a:ea typeface="微软雅黑" panose="020B0503020204020204" charset="-122"/>
            </a:endParaRPr>
          </a:p>
        </p:txBody>
      </p:sp>
      <p:sp>
        <p:nvSpPr>
          <p:cNvPr id="2" name="标题 1"/>
          <p:cNvSpPr>
            <a:spLocks noGrp="1"/>
          </p:cNvSpPr>
          <p:nvPr>
            <p:ph type="title"/>
            <p:custDataLst>
              <p:tags r:id="rId9"/>
            </p:custDataLst>
          </p:nvPr>
        </p:nvSpPr>
        <p:spPr>
          <a:xfrm>
            <a:off x="579600" y="237600"/>
            <a:ext cx="11037600" cy="441964"/>
          </a:xfrm>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4" name="等腰三角形 13"/>
          <p:cNvSpPr/>
          <p:nvPr>
            <p:custDataLst>
              <p:tags r:id="rId2"/>
            </p:custDataLst>
          </p:nvPr>
        </p:nvSpPr>
        <p:spPr>
          <a:xfrm rot="2315082">
            <a:off x="260985" y="6021705"/>
            <a:ext cx="533400" cy="459740"/>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5" name="组合 14"/>
          <p:cNvGrpSpPr/>
          <p:nvPr>
            <p:custDataLst>
              <p:tags r:id="rId3"/>
            </p:custDataLst>
          </p:nvPr>
        </p:nvGrpSpPr>
        <p:grpSpPr>
          <a:xfrm rot="1322092">
            <a:off x="11132185" y="305435"/>
            <a:ext cx="780415" cy="671195"/>
            <a:chOff x="11170458" y="527508"/>
            <a:chExt cx="780362" cy="670898"/>
          </a:xfrm>
        </p:grpSpPr>
        <p:sp>
          <p:nvSpPr>
            <p:cNvPr id="20" name="等腰三角形 19"/>
            <p:cNvSpPr/>
            <p:nvPr userDrawn="1">
              <p:custDataLst>
                <p:tags r:id="rId4"/>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21" name="等腰三角形 20"/>
            <p:cNvSpPr/>
            <p:nvPr userDrawn="1">
              <p:custDataLst>
                <p:tags r:id="rId5"/>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10" name="矩形 9"/>
          <p:cNvSpPr/>
          <p:nvPr>
            <p:custDataLst>
              <p:tags r:id="rId6"/>
            </p:custDataLst>
          </p:nvPr>
        </p:nvSpPr>
        <p:spPr>
          <a:xfrm>
            <a:off x="0" y="959224"/>
            <a:ext cx="12192000" cy="4939553"/>
          </a:xfrm>
          <a:prstGeom prst="rect">
            <a:avLst/>
          </a:prstGeom>
          <a:gradFill flip="none" rotWithShape="1">
            <a:gsLst>
              <a:gs pos="69000">
                <a:schemeClr val="bg2"/>
              </a:gs>
              <a:gs pos="92000">
                <a:schemeClr val="tx2"/>
              </a:gs>
            </a:gsLst>
            <a:lin ang="2700000" scaled="0"/>
            <a:tileRect/>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1600" baseline="0" dirty="0">
              <a:solidFill>
                <a:schemeClr val="accent3"/>
              </a:solidFill>
              <a:latin typeface="Arial" panose="020B0604020202020204" pitchFamily="34" charset="0"/>
              <a:sym typeface="+mn-ea"/>
            </a:endParaRPr>
          </a:p>
        </p:txBody>
      </p:sp>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15" name="组合 14"/>
          <p:cNvGrpSpPr/>
          <p:nvPr>
            <p:custDataLst>
              <p:tags r:id="rId2"/>
            </p:custDataLst>
          </p:nvPr>
        </p:nvGrpSpPr>
        <p:grpSpPr>
          <a:xfrm>
            <a:off x="261175" y="305272"/>
            <a:ext cx="11651124" cy="6176188"/>
            <a:chOff x="261175" y="305272"/>
            <a:chExt cx="11651124" cy="6176188"/>
          </a:xfrm>
        </p:grpSpPr>
        <p:sp>
          <p:nvSpPr>
            <p:cNvPr id="8" name="等腰三角形 7"/>
            <p:cNvSpPr/>
            <p:nvPr userDrawn="1">
              <p:custDataLst>
                <p:tags r:id="rId3"/>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4" name="组合 13"/>
            <p:cNvGrpSpPr/>
            <p:nvPr userDrawn="1"/>
          </p:nvGrpSpPr>
          <p:grpSpPr>
            <a:xfrm rot="1322092">
              <a:off x="11131937" y="305272"/>
              <a:ext cx="780362" cy="670898"/>
              <a:chOff x="11170458" y="527508"/>
              <a:chExt cx="780362" cy="670898"/>
            </a:xfrm>
          </p:grpSpPr>
          <p:sp>
            <p:nvSpPr>
              <p:cNvPr id="9" name="等腰三角形 8"/>
              <p:cNvSpPr/>
              <p:nvPr userDrawn="1">
                <p:custDataLst>
                  <p:tags r:id="rId4"/>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3" name="等腰三角形 12"/>
              <p:cNvSpPr/>
              <p:nvPr userDrawn="1">
                <p:custDataLst>
                  <p:tags r:id="rId5"/>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a:off x="261175" y="305272"/>
            <a:ext cx="11651124" cy="6176188"/>
            <a:chOff x="261175" y="305272"/>
            <a:chExt cx="11651124" cy="6176188"/>
          </a:xfrm>
        </p:grpSpPr>
        <p:sp>
          <p:nvSpPr>
            <p:cNvPr id="12" name="等腰三角形 11"/>
            <p:cNvSpPr/>
            <p:nvPr userDrawn="1">
              <p:custDataLst>
                <p:tags r:id="rId3"/>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3" name="组合 12"/>
            <p:cNvGrpSpPr/>
            <p:nvPr userDrawn="1"/>
          </p:nvGrpSpPr>
          <p:grpSpPr>
            <a:xfrm rot="1322092">
              <a:off x="11131937" y="305272"/>
              <a:ext cx="780362" cy="670898"/>
              <a:chOff x="11170458" y="527508"/>
              <a:chExt cx="780362" cy="670898"/>
            </a:xfrm>
          </p:grpSpPr>
          <p:sp>
            <p:nvSpPr>
              <p:cNvPr id="14" name="等腰三角形 13"/>
              <p:cNvSpPr/>
              <p:nvPr userDrawn="1">
                <p:custDataLst>
                  <p:tags r:id="rId4"/>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5" name="等腰三角形 14"/>
              <p:cNvSpPr/>
              <p:nvPr userDrawn="1">
                <p:custDataLst>
                  <p:tags r:id="rId5"/>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7" name="矩形 6"/>
          <p:cNvSpPr/>
          <p:nvPr>
            <p:custDataLst>
              <p:tags r:id="rId6"/>
            </p:custDataLst>
          </p:nvPr>
        </p:nvSpPr>
        <p:spPr>
          <a:xfrm>
            <a:off x="2311672" y="1854199"/>
            <a:ext cx="7568657" cy="28194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Arial" panose="020B0604020202020204" pitchFamily="34" charset="0"/>
            </a:endParaRPr>
          </a:p>
        </p:txBody>
      </p:sp>
      <p:sp>
        <p:nvSpPr>
          <p:cNvPr id="10" name="矩形: 圆角 4"/>
          <p:cNvSpPr/>
          <p:nvPr>
            <p:custDataLst>
              <p:tags r:id="rId7"/>
            </p:custDataLst>
          </p:nvPr>
        </p:nvSpPr>
        <p:spPr>
          <a:xfrm>
            <a:off x="5392960" y="1600644"/>
            <a:ext cx="1406081" cy="507111"/>
          </a:xfrm>
          <a:prstGeom prst="roundRect">
            <a:avLst>
              <a:gd name="adj" fmla="val 50000"/>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baseline="0" dirty="0">
              <a:solidFill>
                <a:schemeClr val="accent3"/>
              </a:solidFill>
              <a:latin typeface="Arial" panose="020B0604020202020204" pitchFamily="34" charset="0"/>
            </a:endParaRPr>
          </a:p>
        </p:txBody>
      </p:sp>
      <p:cxnSp>
        <p:nvCxnSpPr>
          <p:cNvPr id="9" name="直接连接符 8"/>
          <p:cNvCxnSpPr/>
          <p:nvPr>
            <p:custDataLst>
              <p:tags r:id="rId8"/>
            </p:custDataLst>
          </p:nvPr>
        </p:nvCxnSpPr>
        <p:spPr>
          <a:xfrm>
            <a:off x="5759450" y="3365500"/>
            <a:ext cx="6731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idx="1"/>
            <p:custDataLst>
              <p:tags r:id="rId9"/>
            </p:custDataLst>
          </p:nvPr>
        </p:nvSpPr>
        <p:spPr>
          <a:xfrm>
            <a:off x="3198091" y="3492500"/>
            <a:ext cx="5795818" cy="800102"/>
          </a:xfrm>
        </p:spPr>
        <p:txBody>
          <a:bodyPr lIns="90000" tIns="46800" rIns="90000" bIns="46800">
            <a:normAutofit/>
          </a:bodyPr>
          <a:lstStyle>
            <a:lvl1pPr marL="0" indent="0" algn="ctr"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0"/>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a:off x="261175" y="305272"/>
            <a:ext cx="11651124" cy="6176188"/>
            <a:chOff x="261175" y="305272"/>
            <a:chExt cx="11651124" cy="6176188"/>
          </a:xfrm>
        </p:grpSpPr>
        <p:sp>
          <p:nvSpPr>
            <p:cNvPr id="12" name="等腰三角形 11"/>
            <p:cNvSpPr/>
            <p:nvPr userDrawn="1">
              <p:custDataLst>
                <p:tags r:id="rId3"/>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3" name="组合 12"/>
            <p:cNvGrpSpPr/>
            <p:nvPr userDrawn="1"/>
          </p:nvGrpSpPr>
          <p:grpSpPr>
            <a:xfrm rot="1322092">
              <a:off x="11131937" y="305272"/>
              <a:ext cx="780362" cy="670898"/>
              <a:chOff x="11170458" y="527508"/>
              <a:chExt cx="780362" cy="670898"/>
            </a:xfrm>
          </p:grpSpPr>
          <p:sp>
            <p:nvSpPr>
              <p:cNvPr id="14" name="等腰三角形 13"/>
              <p:cNvSpPr/>
              <p:nvPr userDrawn="1">
                <p:custDataLst>
                  <p:tags r:id="rId4"/>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5" name="等腰三角形 14"/>
              <p:cNvSpPr/>
              <p:nvPr userDrawn="1">
                <p:custDataLst>
                  <p:tags r:id="rId5"/>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rmAutofit/>
          </a:bodyPr>
          <a:lstStyle>
            <a:lvl1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1pPr>
            <a:lvl2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2pPr>
            <a:lvl3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3pPr>
            <a:lvl4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4pPr>
            <a:lvl5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13" name="组合 12"/>
          <p:cNvGrpSpPr/>
          <p:nvPr>
            <p:custDataLst>
              <p:tags r:id="rId2"/>
            </p:custDataLst>
          </p:nvPr>
        </p:nvGrpSpPr>
        <p:grpSpPr>
          <a:xfrm>
            <a:off x="261175" y="305272"/>
            <a:ext cx="11651124" cy="6176188"/>
            <a:chOff x="261175" y="305272"/>
            <a:chExt cx="11651124" cy="6176188"/>
          </a:xfrm>
        </p:grpSpPr>
        <p:sp>
          <p:nvSpPr>
            <p:cNvPr id="14" name="等腰三角形 13"/>
            <p:cNvSpPr/>
            <p:nvPr userDrawn="1">
              <p:custDataLst>
                <p:tags r:id="rId3"/>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5" name="组合 14"/>
            <p:cNvGrpSpPr/>
            <p:nvPr userDrawn="1"/>
          </p:nvGrpSpPr>
          <p:grpSpPr>
            <a:xfrm rot="1322092">
              <a:off x="11131937" y="305272"/>
              <a:ext cx="780362" cy="670898"/>
              <a:chOff x="11170458" y="527508"/>
              <a:chExt cx="780362" cy="670898"/>
            </a:xfrm>
          </p:grpSpPr>
          <p:sp>
            <p:nvSpPr>
              <p:cNvPr id="16" name="等腰三角形 15"/>
              <p:cNvSpPr/>
              <p:nvPr userDrawn="1">
                <p:custDataLst>
                  <p:tags r:id="rId4"/>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7" name="等腰三角形 16"/>
              <p:cNvSpPr/>
              <p:nvPr userDrawn="1">
                <p:custDataLst>
                  <p:tags r:id="rId5"/>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3"/>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261175" y="305272"/>
            <a:ext cx="11651124" cy="6176188"/>
            <a:chOff x="261175" y="305272"/>
            <a:chExt cx="11651124" cy="6176188"/>
          </a:xfrm>
        </p:grpSpPr>
        <p:sp>
          <p:nvSpPr>
            <p:cNvPr id="9" name="等腰三角形 8"/>
            <p:cNvSpPr/>
            <p:nvPr userDrawn="1">
              <p:custDataLst>
                <p:tags r:id="rId3"/>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0" name="组合 9"/>
            <p:cNvGrpSpPr/>
            <p:nvPr userDrawn="1"/>
          </p:nvGrpSpPr>
          <p:grpSpPr>
            <a:xfrm rot="1322092">
              <a:off x="11131937" y="305272"/>
              <a:ext cx="780362" cy="670898"/>
              <a:chOff x="11170458" y="527508"/>
              <a:chExt cx="780362" cy="670898"/>
            </a:xfrm>
          </p:grpSpPr>
          <p:sp>
            <p:nvSpPr>
              <p:cNvPr id="11" name="等腰三角形 10"/>
              <p:cNvSpPr/>
              <p:nvPr userDrawn="1">
                <p:custDataLst>
                  <p:tags r:id="rId4"/>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2" name="等腰三角形 11"/>
              <p:cNvSpPr/>
              <p:nvPr userDrawn="1">
                <p:custDataLst>
                  <p:tags r:id="rId5"/>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2" name="标题 1"/>
          <p:cNvSpPr>
            <a:spLocks noGrp="1"/>
          </p:cNvSpPr>
          <p:nvPr>
            <p:ph type="title"/>
            <p:custDataLst>
              <p:tags r:id="rId6"/>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a:off x="261175" y="305272"/>
            <a:ext cx="11651124" cy="6176188"/>
            <a:chOff x="261175" y="305272"/>
            <a:chExt cx="11651124" cy="6176188"/>
          </a:xfrm>
        </p:grpSpPr>
        <p:sp>
          <p:nvSpPr>
            <p:cNvPr id="12" name="等腰三角形 11"/>
            <p:cNvSpPr/>
            <p:nvPr userDrawn="1">
              <p:custDataLst>
                <p:tags r:id="rId3"/>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3" name="组合 12"/>
            <p:cNvGrpSpPr/>
            <p:nvPr userDrawn="1"/>
          </p:nvGrpSpPr>
          <p:grpSpPr>
            <a:xfrm rot="1322092">
              <a:off x="11131937" y="305272"/>
              <a:ext cx="780362" cy="670898"/>
              <a:chOff x="11170458" y="527508"/>
              <a:chExt cx="780362" cy="670898"/>
            </a:xfrm>
          </p:grpSpPr>
          <p:sp>
            <p:nvSpPr>
              <p:cNvPr id="14" name="等腰三角形 13"/>
              <p:cNvSpPr/>
              <p:nvPr userDrawn="1">
                <p:custDataLst>
                  <p:tags r:id="rId4"/>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5" name="等腰三角形 14"/>
              <p:cNvSpPr/>
              <p:nvPr userDrawn="1">
                <p:custDataLst>
                  <p:tags r:id="rId5"/>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2" name="标题 1"/>
          <p:cNvSpPr>
            <a:spLocks noGrp="1"/>
          </p:cNvSpPr>
          <p:nvPr>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261175" y="304800"/>
            <a:ext cx="11626025" cy="6248400"/>
            <a:chOff x="261175" y="304800"/>
            <a:chExt cx="11626025" cy="6248400"/>
          </a:xfrm>
        </p:grpSpPr>
        <p:sp>
          <p:nvSpPr>
            <p:cNvPr id="11" name="矩形 10"/>
            <p:cNvSpPr/>
            <p:nvPr userDrawn="1">
              <p:custDataLst>
                <p:tags r:id="rId3"/>
              </p:custDataLst>
            </p:nvPr>
          </p:nvSpPr>
          <p:spPr>
            <a:xfrm>
              <a:off x="304800" y="304800"/>
              <a:ext cx="11582400" cy="6248400"/>
            </a:xfrm>
            <a:prstGeom prst="rect">
              <a:avLst/>
            </a:prstGeom>
            <a:gradFill flip="none" rotWithShape="1">
              <a:gsLst>
                <a:gs pos="40000">
                  <a:schemeClr val="bg2"/>
                </a:gs>
                <a:gs pos="92000">
                  <a:schemeClr val="tx2"/>
                </a:gs>
              </a:gsLst>
              <a:lin ang="2700000" scaled="0"/>
              <a:tileRect/>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dirty="0">
                <a:solidFill>
                  <a:schemeClr val="accent3"/>
                </a:solidFill>
                <a:latin typeface="Arial" panose="020B0604020202020204" pitchFamily="34" charset="0"/>
              </a:endParaRPr>
            </a:p>
          </p:txBody>
        </p:sp>
        <p:grpSp>
          <p:nvGrpSpPr>
            <p:cNvPr id="12" name="组合 11"/>
            <p:cNvGrpSpPr/>
            <p:nvPr userDrawn="1"/>
          </p:nvGrpSpPr>
          <p:grpSpPr>
            <a:xfrm>
              <a:off x="261175" y="597763"/>
              <a:ext cx="11327050" cy="5883697"/>
              <a:chOff x="261175" y="597763"/>
              <a:chExt cx="11327050" cy="5883697"/>
            </a:xfrm>
          </p:grpSpPr>
          <p:sp>
            <p:nvSpPr>
              <p:cNvPr id="13" name="等腰三角形 12"/>
              <p:cNvSpPr/>
              <p:nvPr userDrawn="1">
                <p:custDataLst>
                  <p:tags r:id="rId4"/>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4" name="等腰三角形 13"/>
              <p:cNvSpPr/>
              <p:nvPr userDrawn="1">
                <p:custDataLst>
                  <p:tags r:id="rId5"/>
                </p:custDataLst>
              </p:nvPr>
            </p:nvSpPr>
            <p:spPr>
              <a:xfrm rot="2015744" flipV="1">
                <a:off x="11265491" y="597763"/>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2" name="竖排标题 1"/>
          <p:cNvSpPr>
            <a:spLocks noGrp="1"/>
          </p:cNvSpPr>
          <p:nvPr>
            <p:ph type="title" orient="vert"/>
            <p:custDataLst>
              <p:tags r:id="rId6"/>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p:spPr>
        <p:txBody>
          <a:bodyPr vert="eaVert"/>
          <a:lstStyle>
            <a:lvl1pPr marL="5143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charset="-122"/>
              </a:defRPr>
            </a:lvl1pPr>
            <a:lvl2pPr marL="9715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charset="-122"/>
              </a:defRPr>
            </a:lvl2pPr>
            <a:lvl3pPr marL="14287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charset="-122"/>
              </a:defRPr>
            </a:lvl3pPr>
            <a:lvl4pPr marL="18859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charset="-122"/>
              </a:defRPr>
            </a:lvl4pPr>
            <a:lvl5pPr marL="23431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lnSpc>
                <a:spcPct val="120000"/>
              </a:lnSpc>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84.xml"/><Relationship Id="rId23" Type="http://schemas.openxmlformats.org/officeDocument/2006/relationships/tags" Target="../tags/tag183.xml"/><Relationship Id="rId22" Type="http://schemas.openxmlformats.org/officeDocument/2006/relationships/tags" Target="../tags/tag182.xml"/><Relationship Id="rId21" Type="http://schemas.openxmlformats.org/officeDocument/2006/relationships/tags" Target="../tags/tag181.xml"/><Relationship Id="rId20" Type="http://schemas.openxmlformats.org/officeDocument/2006/relationships/tags" Target="../tags/tag180.xml"/><Relationship Id="rId2" Type="http://schemas.openxmlformats.org/officeDocument/2006/relationships/slideLayout" Target="../slideLayouts/slideLayout2.xml"/><Relationship Id="rId19" Type="http://schemas.openxmlformats.org/officeDocument/2006/relationships/tags" Target="../tags/tag17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5.xml"/></Relationships>
</file>

<file path=ppt/slides/_rels/slide2.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6" Type="http://schemas.openxmlformats.org/officeDocument/2006/relationships/notesSlide" Target="../notesSlides/notesSlide1.xml"/><Relationship Id="rId25" Type="http://schemas.openxmlformats.org/officeDocument/2006/relationships/slideLayout" Target="../slideLayouts/slideLayout7.xml"/><Relationship Id="rId24" Type="http://schemas.openxmlformats.org/officeDocument/2006/relationships/themeOverride" Target="../theme/themeOverride1.xml"/><Relationship Id="rId23" Type="http://schemas.openxmlformats.org/officeDocument/2006/relationships/tags" Target="../tags/tag208.xml"/><Relationship Id="rId22" Type="http://schemas.openxmlformats.org/officeDocument/2006/relationships/tags" Target="../tags/tag207.xml"/><Relationship Id="rId21" Type="http://schemas.openxmlformats.org/officeDocument/2006/relationships/tags" Target="../tags/tag206.xml"/><Relationship Id="rId20" Type="http://schemas.openxmlformats.org/officeDocument/2006/relationships/tags" Target="../tags/tag205.xml"/><Relationship Id="rId2" Type="http://schemas.openxmlformats.org/officeDocument/2006/relationships/tags" Target="../tags/tag187.xml"/><Relationship Id="rId19" Type="http://schemas.openxmlformats.org/officeDocument/2006/relationships/tags" Target="../tags/tag204.xml"/><Relationship Id="rId18" Type="http://schemas.openxmlformats.org/officeDocument/2006/relationships/tags" Target="../tags/tag203.xml"/><Relationship Id="rId17" Type="http://schemas.openxmlformats.org/officeDocument/2006/relationships/tags" Target="../tags/tag202.xml"/><Relationship Id="rId16" Type="http://schemas.openxmlformats.org/officeDocument/2006/relationships/tags" Target="../tags/tag201.xml"/><Relationship Id="rId15" Type="http://schemas.openxmlformats.org/officeDocument/2006/relationships/tags" Target="../tags/tag200.xml"/><Relationship Id="rId14" Type="http://schemas.openxmlformats.org/officeDocument/2006/relationships/tags" Target="../tags/tag199.xml"/><Relationship Id="rId13" Type="http://schemas.openxmlformats.org/officeDocument/2006/relationships/tags" Target="../tags/tag198.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tags" Target="../tags/tag186.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themeOverride" Target="../theme/themeOverride2.xml"/><Relationship Id="rId6" Type="http://schemas.openxmlformats.org/officeDocument/2006/relationships/tags" Target="../tags/tag211.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10.xml"/><Relationship Id="rId1" Type="http://schemas.openxmlformats.org/officeDocument/2006/relationships/tags" Target="../tags/tag209.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themeOverride" Target="../theme/themeOverride3.xml"/><Relationship Id="rId6" Type="http://schemas.openxmlformats.org/officeDocument/2006/relationships/tags" Target="../tags/tag214.xml"/><Relationship Id="rId5" Type="http://schemas.openxmlformats.org/officeDocument/2006/relationships/image" Target="../media/image4.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13.xml"/><Relationship Id="rId1" Type="http://schemas.openxmlformats.org/officeDocument/2006/relationships/tags" Target="../tags/tag212.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themeOverride" Target="../theme/themeOverride4.xml"/><Relationship Id="rId6" Type="http://schemas.openxmlformats.org/officeDocument/2006/relationships/tags" Target="../tags/tag217.xml"/><Relationship Id="rId5" Type="http://schemas.openxmlformats.org/officeDocument/2006/relationships/image" Target="../media/image5.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16.xml"/><Relationship Id="rId1" Type="http://schemas.openxmlformats.org/officeDocument/2006/relationships/tags" Target="../tags/tag215.xml"/></Relationships>
</file>

<file path=ppt/slides/_rels/slide6.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tags" Target="../tags/tag224.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6" Type="http://schemas.openxmlformats.org/officeDocument/2006/relationships/notesSlide" Target="../notesSlides/notesSlide5.xml"/><Relationship Id="rId15" Type="http://schemas.openxmlformats.org/officeDocument/2006/relationships/slideLayout" Target="../slideLayouts/slideLayout7.xml"/><Relationship Id="rId14" Type="http://schemas.openxmlformats.org/officeDocument/2006/relationships/themeOverride" Target="../theme/themeOverride5.xml"/><Relationship Id="rId13" Type="http://schemas.openxmlformats.org/officeDocument/2006/relationships/tags" Target="../tags/tag230.xml"/><Relationship Id="rId12" Type="http://schemas.openxmlformats.org/officeDocument/2006/relationships/tags" Target="../tags/tag229.xml"/><Relationship Id="rId11" Type="http://schemas.openxmlformats.org/officeDocument/2006/relationships/tags" Target="../tags/tag228.xml"/><Relationship Id="rId10" Type="http://schemas.openxmlformats.org/officeDocument/2006/relationships/tags" Target="../tags/tag227.xml"/><Relationship Id="rId1" Type="http://schemas.openxmlformats.org/officeDocument/2006/relationships/tags" Target="../tags/tag2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MYSQL</a:t>
            </a:r>
            <a:r>
              <a:rPr lang="zh-CN" altLang="zh-CN"/>
              <a:t>联表查询</a:t>
            </a:r>
            <a:endParaRPr lang="zh-CN" altLang="zh-CN"/>
          </a:p>
        </p:txBody>
      </p:sp>
      <p:sp>
        <p:nvSpPr>
          <p:cNvPr id="3" name="副标题 2"/>
          <p:cNvSpPr>
            <a:spLocks noGrp="1"/>
          </p:cNvSpPr>
          <p:nvPr>
            <p:ph type="subTitle" idx="1"/>
          </p:nvPr>
        </p:nvSpPr>
        <p:spPr/>
        <p:txBody>
          <a:bodyPr/>
          <a:p>
            <a:r>
              <a:rPr lang="en-US" altLang="zh-CN"/>
              <a:t>——</a:t>
            </a:r>
            <a:r>
              <a:rPr lang="zh-CN" altLang="en-US"/>
              <a:t>姜涛</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custDataLst>
              <p:tags r:id="rId1"/>
            </p:custDataLst>
          </p:nvPr>
        </p:nvSpPr>
        <p:spPr>
          <a:xfrm>
            <a:off x="9949757" y="3581400"/>
            <a:ext cx="1016000" cy="1016000"/>
          </a:xfrm>
          <a:prstGeom prst="ellipse">
            <a:avLst/>
          </a:prstGeom>
          <a:solidFill>
            <a:schemeClr val="accent1"/>
          </a:solidFill>
          <a:ln>
            <a:noFill/>
          </a:ln>
          <a:effectLst>
            <a:outerShdw blurRad="1905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22" name="椭圆 21"/>
          <p:cNvSpPr/>
          <p:nvPr>
            <p:custDataLst>
              <p:tags r:id="rId2"/>
            </p:custDataLst>
          </p:nvPr>
        </p:nvSpPr>
        <p:spPr>
          <a:xfrm>
            <a:off x="6959600" y="3581400"/>
            <a:ext cx="1016000" cy="1016000"/>
          </a:xfrm>
          <a:prstGeom prst="ellipse">
            <a:avLst/>
          </a:prstGeom>
          <a:solidFill>
            <a:schemeClr val="accent1"/>
          </a:solidFill>
          <a:ln>
            <a:noFill/>
          </a:ln>
          <a:effectLst>
            <a:outerShdw blurRad="1905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20" name="椭圆 19"/>
          <p:cNvSpPr/>
          <p:nvPr>
            <p:custDataLst>
              <p:tags r:id="rId3"/>
            </p:custDataLst>
          </p:nvPr>
        </p:nvSpPr>
        <p:spPr>
          <a:xfrm>
            <a:off x="4065384" y="3581400"/>
            <a:ext cx="1016000" cy="1016000"/>
          </a:xfrm>
          <a:prstGeom prst="ellipse">
            <a:avLst/>
          </a:prstGeom>
          <a:solidFill>
            <a:schemeClr val="accent1"/>
          </a:solidFill>
          <a:ln>
            <a:noFill/>
          </a:ln>
          <a:effectLst>
            <a:outerShdw blurRad="1905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3" name="矩形 12"/>
          <p:cNvSpPr/>
          <p:nvPr>
            <p:custDataLst>
              <p:tags r:id="rId4"/>
            </p:custDataLst>
          </p:nvPr>
        </p:nvSpPr>
        <p:spPr>
          <a:xfrm>
            <a:off x="3486153" y="1079500"/>
            <a:ext cx="2292350" cy="2235200"/>
          </a:xfrm>
          <a:prstGeom prst="rect">
            <a:avLst/>
          </a:prstGeom>
          <a:gradFill flip="none" rotWithShape="1">
            <a:gsLst>
              <a:gs pos="0">
                <a:schemeClr val="accent1"/>
              </a:gs>
              <a:gs pos="100000">
                <a:schemeClr val="accent3">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4" name="矩形 13"/>
          <p:cNvSpPr/>
          <p:nvPr>
            <p:custDataLst>
              <p:tags r:id="rId5"/>
            </p:custDataLst>
          </p:nvPr>
        </p:nvSpPr>
        <p:spPr>
          <a:xfrm>
            <a:off x="6356349" y="1079500"/>
            <a:ext cx="2292350" cy="2235200"/>
          </a:xfrm>
          <a:prstGeom prst="rect">
            <a:avLst/>
          </a:prstGeom>
          <a:gradFill flip="none" rotWithShape="1">
            <a:gsLst>
              <a:gs pos="0">
                <a:schemeClr val="accent1"/>
              </a:gs>
              <a:gs pos="100000">
                <a:schemeClr val="accent3">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矩形 14"/>
          <p:cNvSpPr/>
          <p:nvPr>
            <p:custDataLst>
              <p:tags r:id="rId6"/>
            </p:custDataLst>
          </p:nvPr>
        </p:nvSpPr>
        <p:spPr>
          <a:xfrm>
            <a:off x="9264649" y="1079500"/>
            <a:ext cx="2292350" cy="2235200"/>
          </a:xfrm>
          <a:prstGeom prst="rect">
            <a:avLst/>
          </a:prstGeom>
          <a:gradFill flip="none" rotWithShape="1">
            <a:gsLst>
              <a:gs pos="0">
                <a:schemeClr val="accent1"/>
              </a:gs>
              <a:gs pos="100000">
                <a:schemeClr val="accent3">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2" name="矩形 11"/>
          <p:cNvSpPr/>
          <p:nvPr>
            <p:custDataLst>
              <p:tags r:id="rId7"/>
            </p:custDataLst>
          </p:nvPr>
        </p:nvSpPr>
        <p:spPr>
          <a:xfrm>
            <a:off x="539751" y="1079500"/>
            <a:ext cx="2292350" cy="2235200"/>
          </a:xfrm>
          <a:prstGeom prst="rect">
            <a:avLst/>
          </a:prstGeom>
          <a:gradFill flip="none" rotWithShape="1">
            <a:gsLst>
              <a:gs pos="0">
                <a:schemeClr val="accent1"/>
              </a:gs>
              <a:gs pos="100000">
                <a:schemeClr val="accent3">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3" name="文本框 2"/>
          <p:cNvSpPr txBox="1"/>
          <p:nvPr>
            <p:custDataLst>
              <p:tags r:id="rId8"/>
            </p:custDataLst>
          </p:nvPr>
        </p:nvSpPr>
        <p:spPr>
          <a:xfrm>
            <a:off x="539751" y="1326539"/>
            <a:ext cx="2292350" cy="369332"/>
          </a:xfrm>
          <a:prstGeom prst="rect">
            <a:avLst/>
          </a:prstGeom>
          <a:noFill/>
        </p:spPr>
        <p:txBody>
          <a:bodyPr wrap="square" lIns="90000" tIns="46800" rIns="90000" bIns="46800" rtlCol="0">
            <a:normAutofit fontScale="90000"/>
          </a:bodyPr>
          <a:lstStyle/>
          <a:p>
            <a:pPr algn="ctr"/>
            <a:r>
              <a:rPr lang="zh-CN" altLang="en-US" b="1">
                <a:solidFill>
                  <a:schemeClr val="tx1">
                    <a:lumMod val="75000"/>
                    <a:lumOff val="25000"/>
                  </a:schemeClr>
                </a:solidFill>
                <a:latin typeface="Arial" panose="020B0604020202020204" pitchFamily="34" charset="0"/>
                <a:ea typeface="微软雅黑" panose="020B0503020204020204" charset="-122"/>
                <a:cs typeface="+mj-cs"/>
              </a:rPr>
              <a:t>内联接</a:t>
            </a:r>
            <a:endParaRPr lang="zh-CN" altLang="en-US" b="1">
              <a:solidFill>
                <a:schemeClr val="tx1">
                  <a:lumMod val="75000"/>
                  <a:lumOff val="25000"/>
                </a:schemeClr>
              </a:solidFill>
              <a:latin typeface="Arial" panose="020B0604020202020204" pitchFamily="34" charset="0"/>
              <a:ea typeface="微软雅黑" panose="020B0503020204020204" charset="-122"/>
              <a:cs typeface="+mj-cs"/>
            </a:endParaRPr>
          </a:p>
          <a:p>
            <a:pPr algn="ctr"/>
            <a:endParaRPr lang="zh-CN" altLang="en-US" b="1">
              <a:solidFill>
                <a:schemeClr val="tx1">
                  <a:lumMod val="75000"/>
                  <a:lumOff val="25000"/>
                </a:schemeClr>
              </a:solidFill>
              <a:latin typeface="Arial" panose="020B0604020202020204" pitchFamily="34" charset="0"/>
              <a:ea typeface="微软雅黑" panose="020B0503020204020204" charset="-122"/>
              <a:cs typeface="+mj-cs"/>
            </a:endParaRPr>
          </a:p>
        </p:txBody>
      </p:sp>
      <p:sp>
        <p:nvSpPr>
          <p:cNvPr id="5" name="文本框 18"/>
          <p:cNvSpPr txBox="1"/>
          <p:nvPr>
            <p:custDataLst>
              <p:tags r:id="rId9"/>
            </p:custDataLst>
          </p:nvPr>
        </p:nvSpPr>
        <p:spPr>
          <a:xfrm>
            <a:off x="539751" y="1898359"/>
            <a:ext cx="2292350" cy="1174810"/>
          </a:xfrm>
          <a:prstGeom prst="rect">
            <a:avLst/>
          </a:prstGeom>
          <a:noFill/>
        </p:spPr>
        <p:txBody>
          <a:bodyPr wrap="square" lIns="90000" tIns="46800" rIns="90000" bIns="46800" rtlCol="0">
            <a:normAutofit fontScale="90000" lnSpcReduction="20000"/>
          </a:bodyPr>
          <a:lstStyle>
            <a:defPPr>
              <a:defRPr lang="zh-CN"/>
            </a:defPPr>
            <a:lvl1pPr>
              <a:lnSpc>
                <a:spcPct val="130000"/>
              </a:lnSpc>
              <a:defRPr>
                <a:solidFill>
                  <a:schemeClr val="tx1">
                    <a:lumMod val="50000"/>
                    <a:lumOff val="50000"/>
                  </a:schemeClr>
                </a:solidFill>
                <a:latin typeface="+mn-lt"/>
                <a:ea typeface="微软雅黑" panose="020B0503020204020204" charset="-122"/>
                <a:cs typeface="+mn-ea"/>
              </a:defRPr>
            </a:lvl1pPr>
          </a:lstStyle>
          <a:p>
            <a:pPr algn="ctr" fontAlgn="base">
              <a:spcBef>
                <a:spcPct val="0"/>
              </a:spcBef>
              <a:spcAft>
                <a:spcPct val="0"/>
              </a:spcAft>
            </a:pPr>
            <a:r>
              <a:rPr lang="zh-CN" altLang="da-DK">
                <a:solidFill>
                  <a:schemeClr val="tx1">
                    <a:lumMod val="75000"/>
                    <a:lumOff val="25000"/>
                  </a:schemeClr>
                </a:solidFill>
                <a:latin typeface="Arial" panose="020B0604020202020204" pitchFamily="34" charset="0"/>
                <a:cs typeface="+mn-cs"/>
              </a:rPr>
              <a:t>将两个表中存在联接关系的字段符合联接关系的记录形成记录集的联接</a:t>
            </a:r>
            <a:endParaRPr lang="zh-CN" altLang="da-DK">
              <a:solidFill>
                <a:schemeClr val="tx1">
                  <a:lumMod val="75000"/>
                  <a:lumOff val="25000"/>
                </a:schemeClr>
              </a:solidFill>
              <a:latin typeface="Arial" panose="020B0604020202020204" pitchFamily="34" charset="0"/>
              <a:cs typeface="+mn-cs"/>
            </a:endParaRPr>
          </a:p>
        </p:txBody>
      </p:sp>
      <p:sp>
        <p:nvSpPr>
          <p:cNvPr id="6" name="文本框 5"/>
          <p:cNvSpPr txBox="1"/>
          <p:nvPr>
            <p:custDataLst>
              <p:tags r:id="rId10"/>
            </p:custDataLst>
          </p:nvPr>
        </p:nvSpPr>
        <p:spPr>
          <a:xfrm>
            <a:off x="3486153" y="1326539"/>
            <a:ext cx="2292350" cy="369332"/>
          </a:xfrm>
          <a:prstGeom prst="rect">
            <a:avLst/>
          </a:prstGeom>
          <a:noFill/>
        </p:spPr>
        <p:txBody>
          <a:bodyPr wrap="square" lIns="90000" tIns="46800" rIns="90000" bIns="46800" rtlCol="0">
            <a:normAutofit fontScale="90000"/>
          </a:bodyPr>
          <a:lstStyle/>
          <a:p>
            <a:pPr algn="ctr"/>
            <a:r>
              <a:rPr lang="zh-CN" altLang="en-US" b="1">
                <a:solidFill>
                  <a:schemeClr val="tx1">
                    <a:lumMod val="75000"/>
                    <a:lumOff val="25000"/>
                  </a:schemeClr>
                </a:solidFill>
                <a:latin typeface="Arial" panose="020B0604020202020204" pitchFamily="34" charset="0"/>
                <a:ea typeface="微软雅黑" panose="020B0503020204020204" charset="-122"/>
                <a:cs typeface="+mj-cs"/>
              </a:rPr>
              <a:t>外联接</a:t>
            </a:r>
            <a:endParaRPr lang="zh-CN" altLang="en-US" b="1">
              <a:solidFill>
                <a:schemeClr val="tx1">
                  <a:lumMod val="75000"/>
                  <a:lumOff val="25000"/>
                </a:schemeClr>
              </a:solidFill>
              <a:latin typeface="Arial" panose="020B0604020202020204" pitchFamily="34" charset="0"/>
              <a:ea typeface="微软雅黑" panose="020B0503020204020204" charset="-122"/>
              <a:cs typeface="+mj-cs"/>
            </a:endParaRPr>
          </a:p>
        </p:txBody>
      </p:sp>
      <p:sp>
        <p:nvSpPr>
          <p:cNvPr id="7" name="文本框 18"/>
          <p:cNvSpPr txBox="1"/>
          <p:nvPr>
            <p:custDataLst>
              <p:tags r:id="rId11"/>
            </p:custDataLst>
          </p:nvPr>
        </p:nvSpPr>
        <p:spPr>
          <a:xfrm>
            <a:off x="3486153" y="1898359"/>
            <a:ext cx="2292350" cy="1174810"/>
          </a:xfrm>
          <a:prstGeom prst="rect">
            <a:avLst/>
          </a:prstGeom>
          <a:noFill/>
        </p:spPr>
        <p:txBody>
          <a:bodyPr wrap="square" lIns="90000" tIns="46800" rIns="90000" bIns="46800" rtlCol="0">
            <a:normAutofit/>
          </a:bodyPr>
          <a:lstStyle>
            <a:defPPr>
              <a:defRPr lang="zh-CN"/>
            </a:defPPr>
            <a:lvl1pPr>
              <a:lnSpc>
                <a:spcPct val="130000"/>
              </a:lnSpc>
              <a:defRPr>
                <a:solidFill>
                  <a:schemeClr val="tx1">
                    <a:lumMod val="50000"/>
                    <a:lumOff val="50000"/>
                  </a:schemeClr>
                </a:solidFill>
                <a:latin typeface="+mn-lt"/>
                <a:ea typeface="微软雅黑" panose="020B0503020204020204" charset="-122"/>
                <a:cs typeface="+mn-ea"/>
              </a:defRPr>
            </a:lvl1pPr>
          </a:lstStyle>
          <a:p>
            <a:pPr algn="ctr" fontAlgn="base">
              <a:spcBef>
                <a:spcPct val="0"/>
              </a:spcBef>
              <a:spcAft>
                <a:spcPct val="0"/>
              </a:spcAft>
            </a:pPr>
            <a:r>
              <a:rPr lang="zh-CN" altLang="en-US">
                <a:solidFill>
                  <a:schemeClr val="tx1">
                    <a:lumMod val="75000"/>
                    <a:lumOff val="25000"/>
                  </a:schemeClr>
                </a:solidFill>
                <a:latin typeface="Arial" panose="020B0604020202020204" pitchFamily="34" charset="0"/>
                <a:cs typeface="+mn-cs"/>
              </a:rPr>
              <a:t>外左联接</a:t>
            </a:r>
            <a:endParaRPr lang="zh-CN" altLang="en-US">
              <a:solidFill>
                <a:schemeClr val="tx1">
                  <a:lumMod val="75000"/>
                  <a:lumOff val="25000"/>
                </a:schemeClr>
              </a:solidFill>
              <a:latin typeface="Arial" panose="020B0604020202020204" pitchFamily="34" charset="0"/>
              <a:cs typeface="+mn-cs"/>
            </a:endParaRPr>
          </a:p>
          <a:p>
            <a:pPr algn="ctr" fontAlgn="base">
              <a:spcBef>
                <a:spcPct val="0"/>
              </a:spcBef>
              <a:spcAft>
                <a:spcPct val="0"/>
              </a:spcAft>
            </a:pPr>
            <a:r>
              <a:rPr lang="zh-CN" altLang="en-US">
                <a:solidFill>
                  <a:schemeClr val="tx1">
                    <a:lumMod val="75000"/>
                    <a:lumOff val="25000"/>
                  </a:schemeClr>
                </a:solidFill>
                <a:latin typeface="Arial" panose="020B0604020202020204" pitchFamily="34" charset="0"/>
                <a:cs typeface="+mn-cs"/>
              </a:rPr>
              <a:t>外右联接</a:t>
            </a:r>
            <a:endParaRPr lang="zh-CN" altLang="en-US">
              <a:solidFill>
                <a:schemeClr val="tx1">
                  <a:lumMod val="75000"/>
                  <a:lumOff val="25000"/>
                </a:schemeClr>
              </a:solidFill>
              <a:latin typeface="Arial" panose="020B0604020202020204" pitchFamily="34" charset="0"/>
              <a:cs typeface="+mn-cs"/>
            </a:endParaRPr>
          </a:p>
        </p:txBody>
      </p:sp>
      <p:sp>
        <p:nvSpPr>
          <p:cNvPr id="8" name="文本框 7"/>
          <p:cNvSpPr txBox="1"/>
          <p:nvPr>
            <p:custDataLst>
              <p:tags r:id="rId12"/>
            </p:custDataLst>
          </p:nvPr>
        </p:nvSpPr>
        <p:spPr>
          <a:xfrm>
            <a:off x="6356349" y="1326539"/>
            <a:ext cx="2292350" cy="369332"/>
          </a:xfrm>
          <a:prstGeom prst="rect">
            <a:avLst/>
          </a:prstGeom>
          <a:noFill/>
        </p:spPr>
        <p:txBody>
          <a:bodyPr wrap="square" lIns="90000" tIns="46800" rIns="90000" bIns="46800" rtlCol="0">
            <a:normAutofit fontScale="90000"/>
          </a:bodyPr>
          <a:lstStyle/>
          <a:p>
            <a:pPr algn="ctr"/>
            <a:r>
              <a:rPr lang="zh-CN" altLang="en-US" b="1">
                <a:solidFill>
                  <a:schemeClr val="tx1">
                    <a:lumMod val="75000"/>
                    <a:lumOff val="25000"/>
                  </a:schemeClr>
                </a:solidFill>
                <a:latin typeface="Arial" panose="020B0604020202020204" pitchFamily="34" charset="0"/>
                <a:ea typeface="微软雅黑" panose="020B0503020204020204" charset="-122"/>
                <a:cs typeface="+mj-cs"/>
              </a:rPr>
              <a:t>左联接</a:t>
            </a:r>
            <a:endParaRPr lang="zh-CN" altLang="en-US" b="1">
              <a:solidFill>
                <a:schemeClr val="tx1">
                  <a:lumMod val="75000"/>
                  <a:lumOff val="25000"/>
                </a:schemeClr>
              </a:solidFill>
              <a:latin typeface="Arial" panose="020B0604020202020204" pitchFamily="34" charset="0"/>
              <a:ea typeface="微软雅黑" panose="020B0503020204020204" charset="-122"/>
              <a:cs typeface="+mj-cs"/>
            </a:endParaRPr>
          </a:p>
        </p:txBody>
      </p:sp>
      <p:sp>
        <p:nvSpPr>
          <p:cNvPr id="9" name="文本框 18"/>
          <p:cNvSpPr txBox="1"/>
          <p:nvPr>
            <p:custDataLst>
              <p:tags r:id="rId13"/>
            </p:custDataLst>
          </p:nvPr>
        </p:nvSpPr>
        <p:spPr>
          <a:xfrm>
            <a:off x="6356349" y="1898359"/>
            <a:ext cx="2292350" cy="1174810"/>
          </a:xfrm>
          <a:prstGeom prst="rect">
            <a:avLst/>
          </a:prstGeom>
          <a:noFill/>
        </p:spPr>
        <p:txBody>
          <a:bodyPr wrap="square" lIns="90000" tIns="46800" rIns="90000" bIns="46800" rtlCol="0">
            <a:normAutofit/>
          </a:bodyPr>
          <a:lstStyle>
            <a:defPPr>
              <a:defRPr lang="zh-CN"/>
            </a:defPPr>
            <a:lvl1pPr>
              <a:lnSpc>
                <a:spcPct val="130000"/>
              </a:lnSpc>
              <a:defRPr>
                <a:solidFill>
                  <a:schemeClr val="tx1">
                    <a:lumMod val="50000"/>
                    <a:lumOff val="50000"/>
                  </a:schemeClr>
                </a:solidFill>
                <a:latin typeface="+mn-lt"/>
                <a:ea typeface="微软雅黑" panose="020B0503020204020204" charset="-122"/>
                <a:cs typeface="+mn-ea"/>
              </a:defRPr>
            </a:lvl1pPr>
          </a:lstStyle>
          <a:p>
            <a:pPr algn="ctr" fontAlgn="base">
              <a:spcBef>
                <a:spcPct val="0"/>
              </a:spcBef>
              <a:spcAft>
                <a:spcPct val="0"/>
              </a:spcAft>
            </a:pPr>
            <a:r>
              <a:rPr lang="zh-CN" altLang="en-US">
                <a:solidFill>
                  <a:schemeClr val="tx1">
                    <a:lumMod val="75000"/>
                    <a:lumOff val="25000"/>
                  </a:schemeClr>
                </a:solidFill>
                <a:latin typeface="Arial" panose="020B0604020202020204" pitchFamily="34" charset="0"/>
                <a:cs typeface="+mn-cs"/>
              </a:rPr>
              <a:t>表</a:t>
            </a:r>
            <a:r>
              <a:rPr lang="en-US" altLang="zh-CN">
                <a:solidFill>
                  <a:schemeClr val="tx1">
                    <a:lumMod val="75000"/>
                    <a:lumOff val="25000"/>
                  </a:schemeClr>
                </a:solidFill>
                <a:latin typeface="Arial" panose="020B0604020202020204" pitchFamily="34" charset="0"/>
                <a:cs typeface="+mn-cs"/>
              </a:rPr>
              <a:t>A</a:t>
            </a:r>
            <a:r>
              <a:rPr lang="zh-CN" altLang="en-US">
                <a:solidFill>
                  <a:schemeClr val="tx1">
                    <a:lumMod val="75000"/>
                    <a:lumOff val="25000"/>
                  </a:schemeClr>
                </a:solidFill>
                <a:latin typeface="Arial" panose="020B0604020202020204" pitchFamily="34" charset="0"/>
                <a:cs typeface="+mn-cs"/>
              </a:rPr>
              <a:t>的全部记录与</a:t>
            </a:r>
            <a:r>
              <a:rPr lang="en-US" altLang="zh-CN">
                <a:solidFill>
                  <a:schemeClr val="tx1">
                    <a:lumMod val="75000"/>
                    <a:lumOff val="25000"/>
                  </a:schemeClr>
                </a:solidFill>
                <a:latin typeface="Arial" panose="020B0604020202020204" pitchFamily="34" charset="0"/>
                <a:cs typeface="+mn-cs"/>
              </a:rPr>
              <a:t>A</a:t>
            </a:r>
            <a:r>
              <a:rPr lang="zh-CN" altLang="en-US">
                <a:solidFill>
                  <a:schemeClr val="tx1">
                    <a:lumMod val="75000"/>
                    <a:lumOff val="25000"/>
                  </a:schemeClr>
                </a:solidFill>
                <a:latin typeface="Arial" panose="020B0604020202020204" pitchFamily="34" charset="0"/>
                <a:cs typeface="+mn-cs"/>
              </a:rPr>
              <a:t>、</a:t>
            </a:r>
            <a:r>
              <a:rPr lang="en-US" altLang="zh-CN">
                <a:solidFill>
                  <a:schemeClr val="tx1">
                    <a:lumMod val="75000"/>
                    <a:lumOff val="25000"/>
                  </a:schemeClr>
                </a:solidFill>
                <a:latin typeface="Arial" panose="020B0604020202020204" pitchFamily="34" charset="0"/>
                <a:cs typeface="+mn-cs"/>
              </a:rPr>
              <a:t>B</a:t>
            </a:r>
            <a:r>
              <a:rPr lang="zh-CN" altLang="en-US">
                <a:solidFill>
                  <a:schemeClr val="tx1">
                    <a:lumMod val="75000"/>
                    <a:lumOff val="25000"/>
                  </a:schemeClr>
                </a:solidFill>
                <a:latin typeface="Arial" panose="020B0604020202020204" pitchFamily="34" charset="0"/>
                <a:cs typeface="+mn-cs"/>
              </a:rPr>
              <a:t>表符合联接条件的字段新成记录集</a:t>
            </a:r>
            <a:endParaRPr lang="zh-CN" altLang="en-US">
              <a:solidFill>
                <a:schemeClr val="tx1">
                  <a:lumMod val="75000"/>
                  <a:lumOff val="25000"/>
                </a:schemeClr>
              </a:solidFill>
              <a:latin typeface="Arial" panose="020B0604020202020204" pitchFamily="34" charset="0"/>
              <a:cs typeface="+mn-cs"/>
            </a:endParaRPr>
          </a:p>
        </p:txBody>
      </p:sp>
      <p:sp>
        <p:nvSpPr>
          <p:cNvPr id="10" name="文本框 9"/>
          <p:cNvSpPr txBox="1"/>
          <p:nvPr>
            <p:custDataLst>
              <p:tags r:id="rId14"/>
            </p:custDataLst>
          </p:nvPr>
        </p:nvSpPr>
        <p:spPr>
          <a:xfrm>
            <a:off x="9264649" y="1326539"/>
            <a:ext cx="2292350" cy="369332"/>
          </a:xfrm>
          <a:prstGeom prst="rect">
            <a:avLst/>
          </a:prstGeom>
          <a:noFill/>
        </p:spPr>
        <p:txBody>
          <a:bodyPr wrap="square" lIns="90000" tIns="46800" rIns="90000" bIns="46800" rtlCol="0">
            <a:normAutofit fontScale="90000"/>
          </a:bodyPr>
          <a:lstStyle/>
          <a:p>
            <a:pPr algn="ctr"/>
            <a:r>
              <a:rPr lang="zh-CN" altLang="en-US" b="1">
                <a:solidFill>
                  <a:schemeClr val="tx1">
                    <a:lumMod val="75000"/>
                    <a:lumOff val="25000"/>
                  </a:schemeClr>
                </a:solidFill>
                <a:latin typeface="Arial" panose="020B0604020202020204" pitchFamily="34" charset="0"/>
                <a:ea typeface="微软雅黑" panose="020B0503020204020204" charset="-122"/>
                <a:cs typeface="+mj-cs"/>
              </a:rPr>
              <a:t>右联接</a:t>
            </a:r>
            <a:endParaRPr lang="zh-CN" altLang="en-US" b="1">
              <a:solidFill>
                <a:schemeClr val="tx1">
                  <a:lumMod val="75000"/>
                  <a:lumOff val="25000"/>
                </a:schemeClr>
              </a:solidFill>
              <a:latin typeface="Arial" panose="020B0604020202020204" pitchFamily="34" charset="0"/>
              <a:ea typeface="微软雅黑" panose="020B0503020204020204" charset="-122"/>
              <a:cs typeface="+mj-cs"/>
            </a:endParaRPr>
          </a:p>
        </p:txBody>
      </p:sp>
      <p:sp>
        <p:nvSpPr>
          <p:cNvPr id="11" name="文本框 18"/>
          <p:cNvSpPr txBox="1"/>
          <p:nvPr>
            <p:custDataLst>
              <p:tags r:id="rId15"/>
            </p:custDataLst>
          </p:nvPr>
        </p:nvSpPr>
        <p:spPr>
          <a:xfrm>
            <a:off x="9254164" y="1898359"/>
            <a:ext cx="2303104" cy="1174810"/>
          </a:xfrm>
          <a:prstGeom prst="rect">
            <a:avLst/>
          </a:prstGeom>
          <a:noFill/>
        </p:spPr>
        <p:txBody>
          <a:bodyPr wrap="square" lIns="90000" tIns="46800" rIns="90000" bIns="46800" rtlCol="0">
            <a:normAutofit/>
          </a:bodyPr>
          <a:lstStyle>
            <a:defPPr>
              <a:defRPr lang="zh-CN"/>
            </a:defPPr>
            <a:lvl1pPr>
              <a:lnSpc>
                <a:spcPct val="130000"/>
              </a:lnSpc>
              <a:defRPr>
                <a:solidFill>
                  <a:schemeClr val="tx1">
                    <a:lumMod val="50000"/>
                    <a:lumOff val="50000"/>
                  </a:schemeClr>
                </a:solidFill>
                <a:latin typeface="+mn-lt"/>
                <a:ea typeface="微软雅黑" panose="020B0503020204020204" charset="-122"/>
                <a:cs typeface="+mn-ea"/>
              </a:defRPr>
            </a:lvl1pPr>
          </a:lstStyle>
          <a:p>
            <a:pPr algn="ctr" fontAlgn="base">
              <a:spcBef>
                <a:spcPct val="0"/>
              </a:spcBef>
              <a:spcAft>
                <a:spcPct val="0"/>
              </a:spcAft>
            </a:pPr>
            <a:r>
              <a:rPr lang="zh-CN" altLang="en-US">
                <a:solidFill>
                  <a:schemeClr val="tx1">
                    <a:lumMod val="75000"/>
                    <a:lumOff val="25000"/>
                  </a:schemeClr>
                </a:solidFill>
                <a:latin typeface="Arial" panose="020B0604020202020204" pitchFamily="34" charset="0"/>
                <a:cs typeface="+mn-cs"/>
                <a:sym typeface="+mn-ea"/>
              </a:rPr>
              <a:t>表</a:t>
            </a:r>
            <a:r>
              <a:rPr lang="en-US" altLang="zh-CN">
                <a:solidFill>
                  <a:schemeClr val="tx1">
                    <a:lumMod val="75000"/>
                    <a:lumOff val="25000"/>
                  </a:schemeClr>
                </a:solidFill>
                <a:latin typeface="Arial" panose="020B0604020202020204" pitchFamily="34" charset="0"/>
                <a:cs typeface="+mn-cs"/>
                <a:sym typeface="+mn-ea"/>
              </a:rPr>
              <a:t>B</a:t>
            </a:r>
            <a:r>
              <a:rPr lang="zh-CN" altLang="en-US">
                <a:solidFill>
                  <a:schemeClr val="tx1">
                    <a:lumMod val="75000"/>
                    <a:lumOff val="25000"/>
                  </a:schemeClr>
                </a:solidFill>
                <a:latin typeface="Arial" panose="020B0604020202020204" pitchFamily="34" charset="0"/>
                <a:cs typeface="+mn-cs"/>
                <a:sym typeface="+mn-ea"/>
              </a:rPr>
              <a:t>的全部记录与</a:t>
            </a:r>
            <a:r>
              <a:rPr lang="en-US" altLang="zh-CN">
                <a:solidFill>
                  <a:schemeClr val="tx1">
                    <a:lumMod val="75000"/>
                    <a:lumOff val="25000"/>
                  </a:schemeClr>
                </a:solidFill>
                <a:latin typeface="Arial" panose="020B0604020202020204" pitchFamily="34" charset="0"/>
                <a:cs typeface="+mn-cs"/>
                <a:sym typeface="+mn-ea"/>
              </a:rPr>
              <a:t>A</a:t>
            </a:r>
            <a:r>
              <a:rPr lang="zh-CN" altLang="en-US">
                <a:solidFill>
                  <a:schemeClr val="tx1">
                    <a:lumMod val="75000"/>
                    <a:lumOff val="25000"/>
                  </a:schemeClr>
                </a:solidFill>
                <a:latin typeface="Arial" panose="020B0604020202020204" pitchFamily="34" charset="0"/>
                <a:cs typeface="+mn-cs"/>
                <a:sym typeface="+mn-ea"/>
              </a:rPr>
              <a:t>、</a:t>
            </a:r>
            <a:r>
              <a:rPr lang="en-US" altLang="zh-CN">
                <a:solidFill>
                  <a:schemeClr val="tx1">
                    <a:lumMod val="75000"/>
                    <a:lumOff val="25000"/>
                  </a:schemeClr>
                </a:solidFill>
                <a:latin typeface="Arial" panose="020B0604020202020204" pitchFamily="34" charset="0"/>
                <a:cs typeface="+mn-cs"/>
                <a:sym typeface="+mn-ea"/>
              </a:rPr>
              <a:t>B</a:t>
            </a:r>
            <a:r>
              <a:rPr lang="zh-CN" altLang="en-US">
                <a:solidFill>
                  <a:schemeClr val="tx1">
                    <a:lumMod val="75000"/>
                    <a:lumOff val="25000"/>
                  </a:schemeClr>
                </a:solidFill>
                <a:latin typeface="Arial" panose="020B0604020202020204" pitchFamily="34" charset="0"/>
                <a:cs typeface="+mn-cs"/>
                <a:sym typeface="+mn-ea"/>
              </a:rPr>
              <a:t>表符合联接条件的字段新成记录集</a:t>
            </a:r>
            <a:endParaRPr lang="zh-CN" altLang="en-US">
              <a:solidFill>
                <a:schemeClr val="tx1">
                  <a:lumMod val="75000"/>
                  <a:lumOff val="25000"/>
                </a:schemeClr>
              </a:solidFill>
              <a:latin typeface="Arial" panose="020B0604020202020204" pitchFamily="34" charset="0"/>
              <a:cs typeface="+mn-cs"/>
            </a:endParaRPr>
          </a:p>
          <a:p>
            <a:pPr algn="ctr" fontAlgn="base">
              <a:spcBef>
                <a:spcPct val="0"/>
              </a:spcBef>
              <a:spcAft>
                <a:spcPct val="0"/>
              </a:spcAft>
            </a:pPr>
            <a:endParaRPr lang="en-US" altLang="zh-CN" dirty="0">
              <a:solidFill>
                <a:schemeClr val="tx1">
                  <a:lumMod val="75000"/>
                  <a:lumOff val="25000"/>
                </a:schemeClr>
              </a:solidFill>
              <a:latin typeface="Arial" panose="020B0604020202020204" pitchFamily="34" charset="0"/>
              <a:cs typeface="+mn-cs"/>
            </a:endParaRPr>
          </a:p>
        </p:txBody>
      </p:sp>
      <p:sp>
        <p:nvSpPr>
          <p:cNvPr id="17" name="椭圆 16"/>
          <p:cNvSpPr/>
          <p:nvPr>
            <p:custDataLst>
              <p:tags r:id="rId16"/>
            </p:custDataLst>
          </p:nvPr>
        </p:nvSpPr>
        <p:spPr>
          <a:xfrm>
            <a:off x="1168400" y="3581400"/>
            <a:ext cx="1016000" cy="1016000"/>
          </a:xfrm>
          <a:prstGeom prst="ellipse">
            <a:avLst/>
          </a:prstGeom>
          <a:solidFill>
            <a:schemeClr val="accent1"/>
          </a:solidFill>
          <a:ln>
            <a:noFill/>
          </a:ln>
          <a:effectLst>
            <a:outerShdw blurRad="1905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Shape 3690"/>
          <p:cNvSpPr/>
          <p:nvPr>
            <p:custDataLst>
              <p:tags r:id="rId17"/>
            </p:custDataLst>
          </p:nvPr>
        </p:nvSpPr>
        <p:spPr>
          <a:xfrm>
            <a:off x="1442834" y="3875420"/>
            <a:ext cx="467132" cy="38224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3"/>
                  <a:pt x="8380" y="7241"/>
                  <a:pt x="8380" y="7241"/>
                </a:cubicBezTo>
                <a:cubicBezTo>
                  <a:pt x="8112" y="6504"/>
                  <a:pt x="7614" y="5133"/>
                  <a:pt x="7988" y="4025"/>
                </a:cubicBezTo>
                <a:cubicBezTo>
                  <a:pt x="8490" y="2492"/>
                  <a:pt x="8935" y="2190"/>
                  <a:pt x="9741" y="1747"/>
                </a:cubicBezTo>
                <a:cubicBezTo>
                  <a:pt x="9788" y="1721"/>
                  <a:pt x="9834" y="1692"/>
                  <a:pt x="9877" y="1657"/>
                </a:cubicBezTo>
                <a:cubicBezTo>
                  <a:pt x="10029" y="1535"/>
                  <a:pt x="10674" y="1200"/>
                  <a:pt x="11403" y="1200"/>
                </a:cubicBezTo>
                <a:cubicBezTo>
                  <a:pt x="11768" y="1200"/>
                  <a:pt x="12075" y="1285"/>
                  <a:pt x="12318" y="1454"/>
                </a:cubicBezTo>
                <a:cubicBezTo>
                  <a:pt x="12610" y="1656"/>
                  <a:pt x="12890" y="2039"/>
                  <a:pt x="13313" y="3272"/>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2"/>
                </a:cubicBezTo>
                <a:cubicBezTo>
                  <a:pt x="13957" y="10422"/>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9"/>
                  <a:pt x="7179" y="6892"/>
                  <a:pt x="7494" y="7758"/>
                </a:cubicBezTo>
                <a:cubicBezTo>
                  <a:pt x="7110" y="9740"/>
                  <a:pt x="7642" y="10422"/>
                  <a:pt x="7642" y="10422"/>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9"/>
                  <a:pt x="19017" y="10506"/>
                </a:cubicBezTo>
                <a:cubicBezTo>
                  <a:pt x="19017" y="10506"/>
                  <a:pt x="19443" y="9975"/>
                  <a:pt x="19136" y="8434"/>
                </a:cubicBezTo>
                <a:cubicBezTo>
                  <a:pt x="19388" y="7760"/>
                  <a:pt x="19900" y="6420"/>
                  <a:pt x="19470" y="5184"/>
                </a:cubicBezTo>
                <a:cubicBezTo>
                  <a:pt x="18974" y="3713"/>
                  <a:pt x="18645" y="3327"/>
                  <a:pt x="17860" y="2908"/>
                </a:cubicBezTo>
                <a:cubicBezTo>
                  <a:pt x="17591" y="2699"/>
                  <a:pt x="16918" y="2400"/>
                  <a:pt x="16208" y="2400"/>
                </a:cubicBezTo>
                <a:cubicBezTo>
                  <a:pt x="15873" y="2400"/>
                  <a:pt x="15531" y="2474"/>
                  <a:pt x="15218" y="2647"/>
                </a:cubicBezTo>
                <a:cubicBezTo>
                  <a:pt x="15343" y="3035"/>
                  <a:pt x="15449" y="3420"/>
                  <a:pt x="15525" y="3799"/>
                </a:cubicBezTo>
                <a:cubicBezTo>
                  <a:pt x="15537" y="3791"/>
                  <a:pt x="15550" y="3779"/>
                  <a:pt x="15563" y="3770"/>
                </a:cubicBezTo>
                <a:cubicBezTo>
                  <a:pt x="15730" y="3657"/>
                  <a:pt x="15948" y="3600"/>
                  <a:pt x="16208" y="3600"/>
                </a:cubicBezTo>
                <a:cubicBezTo>
                  <a:pt x="16716" y="3600"/>
                  <a:pt x="17211" y="3826"/>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7"/>
                  <a:pt x="18182" y="8719"/>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9"/>
                </a:cubicBezTo>
                <a:cubicBezTo>
                  <a:pt x="3470" y="8457"/>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6"/>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9"/>
                  <a:pt x="5716" y="2400"/>
                  <a:pt x="5392" y="2400"/>
                </a:cubicBezTo>
                <a:cubicBezTo>
                  <a:pt x="4682" y="2400"/>
                  <a:pt x="4009" y="2699"/>
                  <a:pt x="3740" y="2908"/>
                </a:cubicBezTo>
                <a:cubicBezTo>
                  <a:pt x="2955" y="3327"/>
                  <a:pt x="2625" y="3713"/>
                  <a:pt x="2130" y="5184"/>
                </a:cubicBezTo>
                <a:cubicBezTo>
                  <a:pt x="1700" y="6420"/>
                  <a:pt x="2212" y="7760"/>
                  <a:pt x="2464" y="8434"/>
                </a:cubicBezTo>
                <a:cubicBezTo>
                  <a:pt x="2156" y="9975"/>
                  <a:pt x="2583" y="10506"/>
                  <a:pt x="2583" y="10506"/>
                </a:cubicBezTo>
                <a:cubicBezTo>
                  <a:pt x="2806" y="10879"/>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Arial" panose="020B0604020202020204" pitchFamily="34" charset="0"/>
              <a:ea typeface="微软雅黑" panose="020B0503020204020204" charset="-122"/>
            </a:endParaRPr>
          </a:p>
        </p:txBody>
      </p:sp>
      <p:sp>
        <p:nvSpPr>
          <p:cNvPr id="27" name="Shape 3626"/>
          <p:cNvSpPr/>
          <p:nvPr>
            <p:custDataLst>
              <p:tags r:id="rId18"/>
            </p:custDataLst>
          </p:nvPr>
        </p:nvSpPr>
        <p:spPr>
          <a:xfrm>
            <a:off x="4350930" y="3881376"/>
            <a:ext cx="444908" cy="404462"/>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bg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Arial" panose="020B0604020202020204" pitchFamily="34" charset="0"/>
              <a:ea typeface="微软雅黑" panose="020B0503020204020204" charset="-122"/>
            </a:endParaRPr>
          </a:p>
        </p:txBody>
      </p:sp>
      <p:sp>
        <p:nvSpPr>
          <p:cNvPr id="28" name="Shape 3706"/>
          <p:cNvSpPr/>
          <p:nvPr>
            <p:custDataLst>
              <p:tags r:id="rId19"/>
            </p:custDataLst>
          </p:nvPr>
        </p:nvSpPr>
        <p:spPr>
          <a:xfrm>
            <a:off x="7280070" y="3891531"/>
            <a:ext cx="444908" cy="444908"/>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1"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1"/>
                </a:lnTo>
                <a:lnTo>
                  <a:pt x="10418" y="21418"/>
                </a:lnTo>
                <a:lnTo>
                  <a:pt x="10424" y="21413"/>
                </a:lnTo>
                <a:cubicBezTo>
                  <a:pt x="10514" y="21525"/>
                  <a:pt x="10646" y="21600"/>
                  <a:pt x="10800" y="21600"/>
                </a:cubicBezTo>
                <a:cubicBezTo>
                  <a:pt x="10954" y="21600"/>
                  <a:pt x="11086" y="21525"/>
                  <a:pt x="11176" y="21413"/>
                </a:cubicBezTo>
                <a:lnTo>
                  <a:pt x="11182" y="21418"/>
                </a:lnTo>
                <a:lnTo>
                  <a:pt x="21491" y="6691"/>
                </a:lnTo>
                <a:lnTo>
                  <a:pt x="21485" y="6686"/>
                </a:lnTo>
                <a:cubicBezTo>
                  <a:pt x="21553" y="6601"/>
                  <a:pt x="21600" y="6499"/>
                  <a:pt x="21600" y="6382"/>
                </a:cubicBezTo>
              </a:path>
            </a:pathLst>
          </a:custGeom>
          <a:solidFill>
            <a:schemeClr val="bg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Arial" panose="020B0604020202020204" pitchFamily="34" charset="0"/>
              <a:ea typeface="微软雅黑" panose="020B0503020204020204" charset="-122"/>
            </a:endParaRPr>
          </a:p>
        </p:txBody>
      </p:sp>
      <p:sp>
        <p:nvSpPr>
          <p:cNvPr id="29" name="Shape 3708"/>
          <p:cNvSpPr/>
          <p:nvPr>
            <p:custDataLst>
              <p:tags r:id="rId20"/>
            </p:custDataLst>
          </p:nvPr>
        </p:nvSpPr>
        <p:spPr>
          <a:xfrm>
            <a:off x="10336418" y="3861153"/>
            <a:ext cx="242678" cy="444908"/>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2" y="14727"/>
                  <a:pt x="10800" y="14727"/>
                </a:cubicBezTo>
                <a:cubicBezTo>
                  <a:pt x="7818" y="14727"/>
                  <a:pt x="5400" y="13409"/>
                  <a:pt x="5400" y="11782"/>
                </a:cubicBezTo>
                <a:cubicBezTo>
                  <a:pt x="5400" y="11782"/>
                  <a:pt x="5400" y="8836"/>
                  <a:pt x="5400" y="8836"/>
                </a:cubicBezTo>
                <a:close/>
                <a:moveTo>
                  <a:pt x="5400" y="3927"/>
                </a:moveTo>
                <a:cubicBezTo>
                  <a:pt x="5400" y="2301"/>
                  <a:pt x="7818" y="982"/>
                  <a:pt x="10800" y="982"/>
                </a:cubicBezTo>
                <a:cubicBezTo>
                  <a:pt x="13782"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9"/>
                  <a:pt x="21197" y="9818"/>
                  <a:pt x="20700" y="9818"/>
                </a:cubicBezTo>
                <a:cubicBezTo>
                  <a:pt x="20203" y="9818"/>
                  <a:pt x="19800" y="10039"/>
                  <a:pt x="19800" y="10309"/>
                </a:cubicBezTo>
                <a:lnTo>
                  <a:pt x="19800" y="11782"/>
                </a:lnTo>
                <a:cubicBezTo>
                  <a:pt x="19800" y="14493"/>
                  <a:pt x="15770" y="16691"/>
                  <a:pt x="10800" y="16691"/>
                </a:cubicBezTo>
                <a:cubicBezTo>
                  <a:pt x="5830" y="16691"/>
                  <a:pt x="1800" y="14493"/>
                  <a:pt x="1800" y="11782"/>
                </a:cubicBezTo>
                <a:lnTo>
                  <a:pt x="1800" y="10309"/>
                </a:lnTo>
                <a:cubicBezTo>
                  <a:pt x="1800" y="10039"/>
                  <a:pt x="1397" y="9818"/>
                  <a:pt x="900" y="9818"/>
                </a:cubicBezTo>
                <a:cubicBezTo>
                  <a:pt x="403" y="9818"/>
                  <a:pt x="0" y="10039"/>
                  <a:pt x="0" y="10309"/>
                </a:cubicBezTo>
                <a:lnTo>
                  <a:pt x="0" y="11782"/>
                </a:lnTo>
                <a:cubicBezTo>
                  <a:pt x="0" y="14870"/>
                  <a:pt x="4358" y="17399"/>
                  <a:pt x="9900" y="17649"/>
                </a:cubicBezTo>
                <a:lnTo>
                  <a:pt x="9900" y="20618"/>
                </a:lnTo>
                <a:lnTo>
                  <a:pt x="3600" y="20618"/>
                </a:lnTo>
                <a:cubicBezTo>
                  <a:pt x="3103" y="20618"/>
                  <a:pt x="2700" y="20839"/>
                  <a:pt x="2700" y="21110"/>
                </a:cubicBezTo>
                <a:cubicBezTo>
                  <a:pt x="2700" y="21380"/>
                  <a:pt x="3103" y="21600"/>
                  <a:pt x="3600" y="21600"/>
                </a:cubicBezTo>
                <a:lnTo>
                  <a:pt x="18000" y="21600"/>
                </a:lnTo>
                <a:cubicBezTo>
                  <a:pt x="18497" y="21600"/>
                  <a:pt x="18900" y="21380"/>
                  <a:pt x="18900" y="21110"/>
                </a:cubicBezTo>
                <a:cubicBezTo>
                  <a:pt x="18900" y="20839"/>
                  <a:pt x="18497" y="20618"/>
                  <a:pt x="18000" y="20618"/>
                </a:cubicBezTo>
                <a:lnTo>
                  <a:pt x="11700" y="20618"/>
                </a:lnTo>
                <a:lnTo>
                  <a:pt x="11700" y="17649"/>
                </a:lnTo>
                <a:cubicBezTo>
                  <a:pt x="17243" y="17399"/>
                  <a:pt x="21600" y="14870"/>
                  <a:pt x="21600" y="11782"/>
                </a:cubicBezTo>
              </a:path>
            </a:pathLst>
          </a:custGeom>
          <a:solidFill>
            <a:schemeClr val="bg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Arial" panose="020B0604020202020204" pitchFamily="34" charset="0"/>
              <a:ea typeface="微软雅黑" panose="020B0503020204020204" charset="-122"/>
            </a:endParaRPr>
          </a:p>
        </p:txBody>
      </p:sp>
      <p:sp>
        <p:nvSpPr>
          <p:cNvPr id="30" name="文本框 29"/>
          <p:cNvSpPr txBox="1"/>
          <p:nvPr>
            <p:custDataLst>
              <p:tags r:id="rId21"/>
            </p:custDataLst>
          </p:nvPr>
        </p:nvSpPr>
        <p:spPr>
          <a:xfrm>
            <a:off x="3201332" y="5531461"/>
            <a:ext cx="5789336" cy="707886"/>
          </a:xfrm>
          <a:prstGeom prst="rect">
            <a:avLst/>
          </a:prstGeom>
          <a:noFill/>
        </p:spPr>
        <p:txBody>
          <a:bodyPr wrap="square" lIns="90000" tIns="46800" rIns="90000" bIns="46800" rtlCol="0">
            <a:normAutofit/>
          </a:bodyPr>
          <a:lstStyle/>
          <a:p>
            <a:pPr algn="ctr"/>
            <a:r>
              <a:rPr lang="en-US" altLang="zh-CN" sz="4000">
                <a:solidFill>
                  <a:schemeClr val="accent1"/>
                </a:solidFill>
                <a:latin typeface="Arial" panose="020B0604020202020204" pitchFamily="34" charset="0"/>
                <a:ea typeface="微软雅黑" panose="020B0503020204020204" charset="-122"/>
                <a:cs typeface="+mj-cs"/>
              </a:rPr>
              <a:t>LOREM IPSUM</a:t>
            </a:r>
            <a:endParaRPr lang="en-US" altLang="zh-CN" sz="4000">
              <a:solidFill>
                <a:schemeClr val="accent1"/>
              </a:solidFill>
              <a:latin typeface="Arial" panose="020B0604020202020204" pitchFamily="34" charset="0"/>
              <a:ea typeface="微软雅黑" panose="020B0503020204020204" charset="-122"/>
              <a:cs typeface="+mj-cs"/>
            </a:endParaRPr>
          </a:p>
        </p:txBody>
      </p:sp>
      <p:sp>
        <p:nvSpPr>
          <p:cNvPr id="31" name="文本框 18"/>
          <p:cNvSpPr txBox="1"/>
          <p:nvPr>
            <p:custDataLst>
              <p:tags r:id="rId22"/>
            </p:custDataLst>
          </p:nvPr>
        </p:nvSpPr>
        <p:spPr>
          <a:xfrm>
            <a:off x="3202773" y="5028371"/>
            <a:ext cx="5787838" cy="454613"/>
          </a:xfrm>
          <a:prstGeom prst="rect">
            <a:avLst/>
          </a:prstGeom>
          <a:noFill/>
        </p:spPr>
        <p:txBody>
          <a:bodyPr wrap="square" lIns="90000" tIns="46800" rIns="90000" bIns="46800" rtlCol="0" anchor="ctr">
            <a:normAutofit/>
          </a:bodyPr>
          <a:lstStyle>
            <a:defPPr>
              <a:defRPr lang="zh-CN"/>
            </a:defPPr>
            <a:lvl1pPr>
              <a:lnSpc>
                <a:spcPct val="130000"/>
              </a:lnSpc>
              <a:defRPr>
                <a:solidFill>
                  <a:schemeClr val="tx1">
                    <a:lumMod val="50000"/>
                    <a:lumOff val="50000"/>
                  </a:schemeClr>
                </a:solidFill>
                <a:latin typeface="+mn-lt"/>
                <a:ea typeface="微软雅黑" panose="020B0503020204020204" charset="-122"/>
                <a:cs typeface="+mn-ea"/>
              </a:defRPr>
            </a:lvl1pPr>
          </a:lstStyle>
          <a:p>
            <a:pPr algn="ctr" fontAlgn="base">
              <a:spcBef>
                <a:spcPct val="0"/>
              </a:spcBef>
              <a:spcAft>
                <a:spcPct val="0"/>
              </a:spcAft>
            </a:pPr>
            <a:r>
              <a:rPr lang="da-DK" altLang="zh-CN" dirty="0">
                <a:solidFill>
                  <a:schemeClr val="tx1">
                    <a:lumMod val="75000"/>
                    <a:lumOff val="25000"/>
                  </a:schemeClr>
                </a:solidFill>
                <a:latin typeface="Arial" panose="020B0604020202020204" pitchFamily="34" charset="0"/>
                <a:cs typeface="+mn-cs"/>
              </a:rPr>
              <a:t>Lorem ipsum dolor sit amet, consectetur adipisicing elit.</a:t>
            </a:r>
            <a:endParaRPr lang="da-DK" altLang="zh-CN" dirty="0">
              <a:solidFill>
                <a:schemeClr val="tx1">
                  <a:lumMod val="75000"/>
                  <a:lumOff val="25000"/>
                </a:schemeClr>
              </a:solidFill>
              <a:latin typeface="Arial" panose="020B0604020202020204" pitchFamily="34" charset="0"/>
              <a:cs typeface="+mn-cs"/>
            </a:endParaRPr>
          </a:p>
        </p:txBody>
      </p:sp>
    </p:spTree>
    <p:custDataLst>
      <p:tags r:id="rId2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custDataLst>
              <p:tags r:id="rId1"/>
            </p:custDataLst>
          </p:nvPr>
        </p:nvSpPr>
        <p:spPr>
          <a:xfrm>
            <a:off x="0" y="1447802"/>
            <a:ext cx="9880600" cy="5410198"/>
          </a:xfrm>
          <a:prstGeom prst="rtTriangle">
            <a:avLst/>
          </a:prstGeom>
          <a:gradFill flip="none" rotWithShape="1">
            <a:gsLst>
              <a:gs pos="0">
                <a:schemeClr val="accent1"/>
              </a:gs>
              <a:gs pos="100000">
                <a:schemeClr val="accent3">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7" name="文本框 6"/>
          <p:cNvSpPr txBox="1"/>
          <p:nvPr>
            <p:custDataLst>
              <p:tags r:id="rId2"/>
            </p:custDataLst>
          </p:nvPr>
        </p:nvSpPr>
        <p:spPr>
          <a:xfrm>
            <a:off x="880110" y="4132895"/>
            <a:ext cx="2539365" cy="2554605"/>
          </a:xfrm>
          <a:prstGeom prst="rect">
            <a:avLst/>
          </a:prstGeom>
          <a:noFill/>
        </p:spPr>
        <p:txBody>
          <a:bodyPr wrap="square" lIns="90000" tIns="46800" rIns="90000" bIns="46800" rtlCol="0">
            <a:normAutofit/>
          </a:bodyPr>
          <a:lstStyle/>
          <a:p>
            <a:pPr algn="r"/>
            <a:r>
              <a:rPr lang="zh-CN" altLang="en-US" sz="3200" dirty="0">
                <a:solidFill>
                  <a:schemeClr val="bg1"/>
                </a:solidFill>
                <a:latin typeface="Arial" panose="020B0604020202020204" pitchFamily="34" charset="0"/>
                <a:ea typeface="微软雅黑" panose="020B0503020204020204" charset="-122"/>
              </a:rPr>
              <a:t>内连接</a:t>
            </a:r>
            <a:endParaRPr lang="zh-CN" altLang="en-US" sz="3200" dirty="0">
              <a:solidFill>
                <a:schemeClr val="bg1"/>
              </a:solidFill>
              <a:latin typeface="Arial" panose="020B0604020202020204" pitchFamily="34" charset="0"/>
              <a:ea typeface="微软雅黑" panose="020B0503020204020204" charset="-122"/>
            </a:endParaRPr>
          </a:p>
        </p:txBody>
      </p:sp>
      <p:pic>
        <p:nvPicPr>
          <p:cNvPr id="2" name="图片 1"/>
          <p:cNvPicPr>
            <a:picLocks noChangeAspect="1"/>
          </p:cNvPicPr>
          <p:nvPr/>
        </p:nvPicPr>
        <p:blipFill>
          <a:blip r:embed="rId3"/>
          <a:stretch>
            <a:fillRect/>
          </a:stretch>
        </p:blipFill>
        <p:spPr>
          <a:xfrm>
            <a:off x="7123430" y="267970"/>
            <a:ext cx="4791710" cy="2355215"/>
          </a:xfrm>
          <a:prstGeom prst="rect">
            <a:avLst/>
          </a:prstGeom>
        </p:spPr>
      </p:pic>
      <p:pic>
        <p:nvPicPr>
          <p:cNvPr id="3" name="图片 2"/>
          <p:cNvPicPr>
            <a:picLocks noChangeAspect="1"/>
          </p:cNvPicPr>
          <p:nvPr/>
        </p:nvPicPr>
        <p:blipFill>
          <a:blip r:embed="rId4"/>
          <a:stretch>
            <a:fillRect/>
          </a:stretch>
        </p:blipFill>
        <p:spPr>
          <a:xfrm>
            <a:off x="2482215" y="267970"/>
            <a:ext cx="3876040" cy="2355215"/>
          </a:xfrm>
          <a:prstGeom prst="rect">
            <a:avLst/>
          </a:prstGeom>
        </p:spPr>
      </p:pic>
      <p:pic>
        <p:nvPicPr>
          <p:cNvPr id="6" name="图片 5"/>
          <p:cNvPicPr>
            <a:picLocks noChangeAspect="1"/>
          </p:cNvPicPr>
          <p:nvPr/>
        </p:nvPicPr>
        <p:blipFill>
          <a:blip r:embed="rId5"/>
          <a:stretch>
            <a:fillRect/>
          </a:stretch>
        </p:blipFill>
        <p:spPr>
          <a:xfrm>
            <a:off x="6358255" y="2822575"/>
            <a:ext cx="5833745" cy="2477770"/>
          </a:xfrm>
          <a:prstGeom prst="rect">
            <a:avLst/>
          </a:prstGeom>
        </p:spPr>
      </p:pic>
      <p:sp>
        <p:nvSpPr>
          <p:cNvPr id="5" name="文本框 4"/>
          <p:cNvSpPr txBox="1"/>
          <p:nvPr/>
        </p:nvSpPr>
        <p:spPr>
          <a:xfrm>
            <a:off x="-635" y="5305425"/>
            <a:ext cx="6358890" cy="922020"/>
          </a:xfrm>
          <a:prstGeom prst="rect">
            <a:avLst/>
          </a:prstGeom>
          <a:noFill/>
        </p:spPr>
        <p:txBody>
          <a:bodyPr wrap="square" rtlCol="0">
            <a:spAutoFit/>
          </a:bodyPr>
          <a:p>
            <a:r>
              <a:rPr lang="zh-CN" altLang="en-US"/>
              <a:t>Select A.Name B.Hobby from A, B where A.id = B.id</a:t>
            </a:r>
            <a:endParaRPr lang="zh-CN" altLang="en-US"/>
          </a:p>
          <a:p>
            <a:endParaRPr lang="zh-CN" altLang="en-US"/>
          </a:p>
          <a:p>
            <a:r>
              <a:rPr lang="zh-CN" altLang="en-US"/>
              <a:t>Select A.Name from A INNER JOIN B ON A.id = B.id</a:t>
            </a:r>
            <a:endParaRPr lang="zh-CN" altLang="en-US"/>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custDataLst>
              <p:tags r:id="rId1"/>
            </p:custDataLst>
          </p:nvPr>
        </p:nvSpPr>
        <p:spPr>
          <a:xfrm>
            <a:off x="0" y="1447802"/>
            <a:ext cx="9880600" cy="5410198"/>
          </a:xfrm>
          <a:prstGeom prst="rtTriangle">
            <a:avLst/>
          </a:prstGeom>
          <a:gradFill flip="none" rotWithShape="1">
            <a:gsLst>
              <a:gs pos="0">
                <a:schemeClr val="accent1"/>
              </a:gs>
              <a:gs pos="100000">
                <a:schemeClr val="accent3">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7" name="文本框 6"/>
          <p:cNvSpPr txBox="1"/>
          <p:nvPr>
            <p:custDataLst>
              <p:tags r:id="rId2"/>
            </p:custDataLst>
          </p:nvPr>
        </p:nvSpPr>
        <p:spPr>
          <a:xfrm>
            <a:off x="880110" y="4132895"/>
            <a:ext cx="2539365" cy="2554605"/>
          </a:xfrm>
          <a:prstGeom prst="rect">
            <a:avLst/>
          </a:prstGeom>
          <a:noFill/>
        </p:spPr>
        <p:txBody>
          <a:bodyPr wrap="square" lIns="90000" tIns="46800" rIns="90000" bIns="46800" rtlCol="0">
            <a:normAutofit/>
          </a:bodyPr>
          <a:lstStyle/>
          <a:p>
            <a:pPr algn="r"/>
            <a:r>
              <a:rPr lang="zh-CN" altLang="zh-CN" sz="3200" dirty="0">
                <a:solidFill>
                  <a:schemeClr val="bg1"/>
                </a:solidFill>
                <a:latin typeface="Arial" panose="020B0604020202020204" pitchFamily="34" charset="0"/>
                <a:ea typeface="微软雅黑" panose="020B0503020204020204" charset="-122"/>
              </a:rPr>
              <a:t>外左联接</a:t>
            </a:r>
            <a:endParaRPr lang="zh-CN" altLang="zh-CN" sz="3200" dirty="0">
              <a:solidFill>
                <a:schemeClr val="bg1"/>
              </a:solidFill>
              <a:latin typeface="Arial" panose="020B0604020202020204" pitchFamily="34" charset="0"/>
              <a:ea typeface="微软雅黑" panose="020B0503020204020204" charset="-122"/>
            </a:endParaRPr>
          </a:p>
        </p:txBody>
      </p:sp>
      <p:pic>
        <p:nvPicPr>
          <p:cNvPr id="2" name="图片 1"/>
          <p:cNvPicPr>
            <a:picLocks noChangeAspect="1"/>
          </p:cNvPicPr>
          <p:nvPr/>
        </p:nvPicPr>
        <p:blipFill>
          <a:blip r:embed="rId3"/>
          <a:stretch>
            <a:fillRect/>
          </a:stretch>
        </p:blipFill>
        <p:spPr>
          <a:xfrm>
            <a:off x="7123430" y="267970"/>
            <a:ext cx="4791710" cy="2355215"/>
          </a:xfrm>
          <a:prstGeom prst="rect">
            <a:avLst/>
          </a:prstGeom>
        </p:spPr>
      </p:pic>
      <p:pic>
        <p:nvPicPr>
          <p:cNvPr id="3" name="图片 2"/>
          <p:cNvPicPr>
            <a:picLocks noChangeAspect="1"/>
          </p:cNvPicPr>
          <p:nvPr/>
        </p:nvPicPr>
        <p:blipFill>
          <a:blip r:embed="rId4"/>
          <a:stretch>
            <a:fillRect/>
          </a:stretch>
        </p:blipFill>
        <p:spPr>
          <a:xfrm>
            <a:off x="2482215" y="267970"/>
            <a:ext cx="3876040" cy="2355215"/>
          </a:xfrm>
          <a:prstGeom prst="rect">
            <a:avLst/>
          </a:prstGeom>
        </p:spPr>
      </p:pic>
      <p:sp>
        <p:nvSpPr>
          <p:cNvPr id="5" name="文本框 4"/>
          <p:cNvSpPr txBox="1"/>
          <p:nvPr/>
        </p:nvSpPr>
        <p:spPr>
          <a:xfrm>
            <a:off x="-635" y="5305425"/>
            <a:ext cx="6358890" cy="368300"/>
          </a:xfrm>
          <a:prstGeom prst="rect">
            <a:avLst/>
          </a:prstGeom>
          <a:noFill/>
        </p:spPr>
        <p:txBody>
          <a:bodyPr wrap="square" rtlCol="0">
            <a:spAutoFit/>
          </a:bodyPr>
          <a:p>
            <a:r>
              <a:rPr lang="zh-CN" altLang="en-US"/>
              <a:t>Select A.Name from A Left JOIN B ON A.id = B.id</a:t>
            </a:r>
            <a:endParaRPr lang="zh-CN" altLang="en-US"/>
          </a:p>
        </p:txBody>
      </p:sp>
      <p:pic>
        <p:nvPicPr>
          <p:cNvPr id="8" name="图片 7"/>
          <p:cNvPicPr>
            <a:picLocks noChangeAspect="1"/>
          </p:cNvPicPr>
          <p:nvPr/>
        </p:nvPicPr>
        <p:blipFill>
          <a:blip r:embed="rId5"/>
          <a:stretch>
            <a:fillRect/>
          </a:stretch>
        </p:blipFill>
        <p:spPr>
          <a:xfrm>
            <a:off x="6485255" y="2949575"/>
            <a:ext cx="5557520" cy="2785110"/>
          </a:xfrm>
          <a:prstGeom prst="rect">
            <a:avLst/>
          </a:prstGeom>
        </p:spPr>
      </p:pic>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custDataLst>
              <p:tags r:id="rId1"/>
            </p:custDataLst>
          </p:nvPr>
        </p:nvSpPr>
        <p:spPr>
          <a:xfrm>
            <a:off x="0" y="1447802"/>
            <a:ext cx="9880600" cy="5410198"/>
          </a:xfrm>
          <a:prstGeom prst="rtTriangle">
            <a:avLst/>
          </a:prstGeom>
          <a:gradFill flip="none" rotWithShape="1">
            <a:gsLst>
              <a:gs pos="0">
                <a:schemeClr val="accent1"/>
              </a:gs>
              <a:gs pos="100000">
                <a:schemeClr val="accent3">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7" name="文本框 6"/>
          <p:cNvSpPr txBox="1"/>
          <p:nvPr>
            <p:custDataLst>
              <p:tags r:id="rId2"/>
            </p:custDataLst>
          </p:nvPr>
        </p:nvSpPr>
        <p:spPr>
          <a:xfrm>
            <a:off x="880110" y="4132895"/>
            <a:ext cx="2539365" cy="2554605"/>
          </a:xfrm>
          <a:prstGeom prst="rect">
            <a:avLst/>
          </a:prstGeom>
          <a:noFill/>
        </p:spPr>
        <p:txBody>
          <a:bodyPr wrap="square" lIns="90000" tIns="46800" rIns="90000" bIns="46800" rtlCol="0">
            <a:normAutofit/>
          </a:bodyPr>
          <a:lstStyle/>
          <a:p>
            <a:pPr algn="r"/>
            <a:r>
              <a:rPr lang="zh-CN" altLang="zh-CN" sz="3200" dirty="0">
                <a:solidFill>
                  <a:schemeClr val="bg1"/>
                </a:solidFill>
                <a:latin typeface="Arial" panose="020B0604020202020204" pitchFamily="34" charset="0"/>
                <a:ea typeface="微软雅黑" panose="020B0503020204020204" charset="-122"/>
              </a:rPr>
              <a:t>外右联接</a:t>
            </a:r>
            <a:endParaRPr lang="zh-CN" altLang="zh-CN" sz="3200" dirty="0">
              <a:solidFill>
                <a:schemeClr val="bg1"/>
              </a:solidFill>
              <a:latin typeface="Arial" panose="020B0604020202020204" pitchFamily="34" charset="0"/>
              <a:ea typeface="微软雅黑" panose="020B0503020204020204" charset="-122"/>
            </a:endParaRPr>
          </a:p>
        </p:txBody>
      </p:sp>
      <p:pic>
        <p:nvPicPr>
          <p:cNvPr id="2" name="图片 1"/>
          <p:cNvPicPr>
            <a:picLocks noChangeAspect="1"/>
          </p:cNvPicPr>
          <p:nvPr/>
        </p:nvPicPr>
        <p:blipFill>
          <a:blip r:embed="rId3"/>
          <a:stretch>
            <a:fillRect/>
          </a:stretch>
        </p:blipFill>
        <p:spPr>
          <a:xfrm>
            <a:off x="7123430" y="267970"/>
            <a:ext cx="4791710" cy="2355215"/>
          </a:xfrm>
          <a:prstGeom prst="rect">
            <a:avLst/>
          </a:prstGeom>
        </p:spPr>
      </p:pic>
      <p:pic>
        <p:nvPicPr>
          <p:cNvPr id="3" name="图片 2"/>
          <p:cNvPicPr>
            <a:picLocks noChangeAspect="1"/>
          </p:cNvPicPr>
          <p:nvPr/>
        </p:nvPicPr>
        <p:blipFill>
          <a:blip r:embed="rId4"/>
          <a:stretch>
            <a:fillRect/>
          </a:stretch>
        </p:blipFill>
        <p:spPr>
          <a:xfrm>
            <a:off x="2482215" y="267970"/>
            <a:ext cx="3876040" cy="2355215"/>
          </a:xfrm>
          <a:prstGeom prst="rect">
            <a:avLst/>
          </a:prstGeom>
        </p:spPr>
      </p:pic>
      <p:sp>
        <p:nvSpPr>
          <p:cNvPr id="5" name="文本框 4"/>
          <p:cNvSpPr txBox="1"/>
          <p:nvPr/>
        </p:nvSpPr>
        <p:spPr>
          <a:xfrm>
            <a:off x="-635" y="5305425"/>
            <a:ext cx="6358890" cy="368300"/>
          </a:xfrm>
          <a:prstGeom prst="rect">
            <a:avLst/>
          </a:prstGeom>
          <a:noFill/>
        </p:spPr>
        <p:txBody>
          <a:bodyPr wrap="square" rtlCol="0">
            <a:spAutoFit/>
          </a:bodyPr>
          <a:p>
            <a:r>
              <a:rPr lang="zh-CN" altLang="en-US"/>
              <a:t>Select A.Name from A Right JOIN B ON A.id = B.id</a:t>
            </a:r>
            <a:endParaRPr lang="zh-CN" altLang="en-US"/>
          </a:p>
        </p:txBody>
      </p:sp>
      <p:pic>
        <p:nvPicPr>
          <p:cNvPr id="6" name="图片 5"/>
          <p:cNvPicPr>
            <a:picLocks noChangeAspect="1"/>
          </p:cNvPicPr>
          <p:nvPr/>
        </p:nvPicPr>
        <p:blipFill>
          <a:blip r:embed="rId5"/>
          <a:stretch>
            <a:fillRect/>
          </a:stretch>
        </p:blipFill>
        <p:spPr>
          <a:xfrm>
            <a:off x="5890895" y="3068955"/>
            <a:ext cx="5876290" cy="2573020"/>
          </a:xfrm>
          <a:prstGeom prst="rect">
            <a:avLst/>
          </a:prstGeom>
        </p:spPr>
      </p:pic>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2853352" y="5540986"/>
            <a:ext cx="5789336" cy="707886"/>
          </a:xfrm>
          <a:prstGeom prst="rect">
            <a:avLst/>
          </a:prstGeom>
          <a:noFill/>
        </p:spPr>
        <p:txBody>
          <a:bodyPr wrap="square" lIns="90000" tIns="46800" rIns="90000" bIns="46800" rtlCol="0">
            <a:normAutofit fontScale="90000"/>
          </a:bodyPr>
          <a:lstStyle/>
          <a:p>
            <a:pPr algn="ctr"/>
            <a:r>
              <a:rPr lang="zh-CN" altLang="en-US" sz="4000">
                <a:solidFill>
                  <a:schemeClr val="accent1"/>
                </a:solidFill>
                <a:latin typeface="Arial" panose="020B0604020202020204" pitchFamily="34" charset="0"/>
                <a:ea typeface="微软雅黑" panose="020B0503020204020204" charset="-122"/>
                <a:cs typeface="+mj-cs"/>
              </a:rPr>
              <a:t>联表查询用到的参数</a:t>
            </a:r>
            <a:endParaRPr lang="zh-CN" altLang="en-US" sz="4000">
              <a:solidFill>
                <a:schemeClr val="accent1"/>
              </a:solidFill>
              <a:latin typeface="Arial" panose="020B0604020202020204" pitchFamily="34" charset="0"/>
              <a:ea typeface="微软雅黑" panose="020B0503020204020204" charset="-122"/>
              <a:cs typeface="+mj-cs"/>
            </a:endParaRPr>
          </a:p>
        </p:txBody>
      </p:sp>
      <p:sp>
        <p:nvSpPr>
          <p:cNvPr id="20" name="椭圆 19"/>
          <p:cNvSpPr/>
          <p:nvPr>
            <p:custDataLst>
              <p:tags r:id="rId2"/>
            </p:custDataLst>
          </p:nvPr>
        </p:nvSpPr>
        <p:spPr>
          <a:xfrm>
            <a:off x="7626350" y="3581400"/>
            <a:ext cx="1016000" cy="1016000"/>
          </a:xfrm>
          <a:prstGeom prst="ellipse">
            <a:avLst/>
          </a:prstGeom>
          <a:solidFill>
            <a:schemeClr val="accent1"/>
          </a:solidFill>
          <a:ln>
            <a:noFill/>
          </a:ln>
          <a:effectLst>
            <a:outerShdw blurRad="1905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3" name="矩形 12"/>
          <p:cNvSpPr/>
          <p:nvPr>
            <p:custDataLst>
              <p:tags r:id="rId3"/>
            </p:custDataLst>
          </p:nvPr>
        </p:nvSpPr>
        <p:spPr>
          <a:xfrm>
            <a:off x="7047119" y="1079500"/>
            <a:ext cx="2292350" cy="2235200"/>
          </a:xfrm>
          <a:prstGeom prst="rect">
            <a:avLst/>
          </a:prstGeom>
          <a:gradFill flip="none" rotWithShape="1">
            <a:gsLst>
              <a:gs pos="0">
                <a:schemeClr val="accent1"/>
              </a:gs>
              <a:gs pos="100000">
                <a:schemeClr val="accent3">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2" name="矩形 11"/>
          <p:cNvSpPr/>
          <p:nvPr>
            <p:custDataLst>
              <p:tags r:id="rId4"/>
            </p:custDataLst>
          </p:nvPr>
        </p:nvSpPr>
        <p:spPr>
          <a:xfrm>
            <a:off x="1352551" y="1079500"/>
            <a:ext cx="2292350" cy="2235200"/>
          </a:xfrm>
          <a:prstGeom prst="rect">
            <a:avLst/>
          </a:prstGeom>
          <a:gradFill flip="none" rotWithShape="1">
            <a:gsLst>
              <a:gs pos="0">
                <a:schemeClr val="accent1"/>
              </a:gs>
              <a:gs pos="100000">
                <a:schemeClr val="accent3">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3" name="文本框 2"/>
          <p:cNvSpPr txBox="1"/>
          <p:nvPr>
            <p:custDataLst>
              <p:tags r:id="rId5"/>
            </p:custDataLst>
          </p:nvPr>
        </p:nvSpPr>
        <p:spPr>
          <a:xfrm>
            <a:off x="1352551" y="1326539"/>
            <a:ext cx="2292350" cy="369332"/>
          </a:xfrm>
          <a:prstGeom prst="rect">
            <a:avLst/>
          </a:prstGeom>
          <a:noFill/>
        </p:spPr>
        <p:txBody>
          <a:bodyPr wrap="square" lIns="90000" tIns="46800" rIns="90000" bIns="46800" rtlCol="0">
            <a:normAutofit fontScale="90000"/>
          </a:bodyPr>
          <a:lstStyle/>
          <a:p>
            <a:pPr algn="ctr"/>
            <a:r>
              <a:rPr lang="en-US" altLang="zh-CN" b="1">
                <a:solidFill>
                  <a:schemeClr val="tx1">
                    <a:lumMod val="75000"/>
                    <a:lumOff val="25000"/>
                  </a:schemeClr>
                </a:solidFill>
                <a:latin typeface="Arial" panose="020B0604020202020204" pitchFamily="34" charset="0"/>
                <a:ea typeface="微软雅黑" panose="020B0503020204020204" charset="-122"/>
                <a:cs typeface="+mj-cs"/>
              </a:rPr>
              <a:t>USING (column_list)：</a:t>
            </a:r>
            <a:endParaRPr lang="en-US" altLang="zh-CN" b="1">
              <a:solidFill>
                <a:schemeClr val="tx1">
                  <a:lumMod val="75000"/>
                  <a:lumOff val="25000"/>
                </a:schemeClr>
              </a:solidFill>
              <a:latin typeface="Arial" panose="020B0604020202020204" pitchFamily="34" charset="0"/>
              <a:ea typeface="微软雅黑" panose="020B0503020204020204" charset="-122"/>
              <a:cs typeface="+mj-cs"/>
            </a:endParaRPr>
          </a:p>
        </p:txBody>
      </p:sp>
      <p:sp>
        <p:nvSpPr>
          <p:cNvPr id="5" name="文本框 18"/>
          <p:cNvSpPr txBox="1"/>
          <p:nvPr>
            <p:custDataLst>
              <p:tags r:id="rId6"/>
            </p:custDataLst>
          </p:nvPr>
        </p:nvSpPr>
        <p:spPr>
          <a:xfrm>
            <a:off x="1352551" y="1919314"/>
            <a:ext cx="2292350" cy="1174810"/>
          </a:xfrm>
          <a:prstGeom prst="rect">
            <a:avLst/>
          </a:prstGeom>
          <a:noFill/>
        </p:spPr>
        <p:txBody>
          <a:bodyPr wrap="square" lIns="90000" tIns="46800" rIns="90000" bIns="46800" rtlCol="0">
            <a:normAutofit fontScale="90000" lnSpcReduction="20000"/>
          </a:bodyPr>
          <a:lstStyle>
            <a:defPPr>
              <a:defRPr lang="zh-CN"/>
            </a:defPPr>
            <a:lvl1pPr>
              <a:lnSpc>
                <a:spcPct val="130000"/>
              </a:lnSpc>
              <a:defRPr>
                <a:solidFill>
                  <a:schemeClr val="tx1">
                    <a:lumMod val="50000"/>
                    <a:lumOff val="50000"/>
                  </a:schemeClr>
                </a:solidFill>
                <a:latin typeface="+mn-lt"/>
                <a:ea typeface="微软雅黑" panose="020B0503020204020204" charset="-122"/>
                <a:cs typeface="+mn-ea"/>
              </a:defRPr>
            </a:lvl1pPr>
          </a:lstStyle>
          <a:p>
            <a:pPr algn="ctr" fontAlgn="base">
              <a:spcBef>
                <a:spcPct val="0"/>
              </a:spcBef>
              <a:spcAft>
                <a:spcPct val="0"/>
              </a:spcAft>
            </a:pPr>
            <a:r>
              <a:rPr lang="da-DK" altLang="zh-CN" dirty="0">
                <a:solidFill>
                  <a:schemeClr val="tx1">
                    <a:lumMod val="75000"/>
                    <a:lumOff val="25000"/>
                  </a:schemeClr>
                </a:solidFill>
                <a:latin typeface="Arial" panose="020B0604020202020204" pitchFamily="34" charset="0"/>
                <a:cs typeface="+mn-cs"/>
              </a:rPr>
              <a:t>其作用是为了方便书写联结的多对应关系，大部分情况下USING语句可以用ON语句来代替</a:t>
            </a:r>
            <a:endParaRPr lang="da-DK" altLang="zh-CN" dirty="0">
              <a:solidFill>
                <a:schemeClr val="tx1">
                  <a:lumMod val="75000"/>
                  <a:lumOff val="25000"/>
                </a:schemeClr>
              </a:solidFill>
              <a:latin typeface="Arial" panose="020B0604020202020204" pitchFamily="34" charset="0"/>
              <a:cs typeface="+mn-cs"/>
            </a:endParaRPr>
          </a:p>
        </p:txBody>
      </p:sp>
      <p:sp>
        <p:nvSpPr>
          <p:cNvPr id="6" name="文本框 5"/>
          <p:cNvSpPr txBox="1"/>
          <p:nvPr>
            <p:custDataLst>
              <p:tags r:id="rId7"/>
            </p:custDataLst>
          </p:nvPr>
        </p:nvSpPr>
        <p:spPr>
          <a:xfrm>
            <a:off x="7047119" y="1326539"/>
            <a:ext cx="2292350" cy="369332"/>
          </a:xfrm>
          <a:prstGeom prst="rect">
            <a:avLst/>
          </a:prstGeom>
          <a:noFill/>
        </p:spPr>
        <p:txBody>
          <a:bodyPr wrap="square" lIns="90000" tIns="46800" rIns="90000" bIns="46800" rtlCol="0">
            <a:normAutofit fontScale="90000"/>
          </a:bodyPr>
          <a:lstStyle/>
          <a:p>
            <a:pPr algn="ctr"/>
            <a:r>
              <a:rPr lang="en-US" altLang="zh-CN" b="1">
                <a:solidFill>
                  <a:schemeClr val="tx1">
                    <a:lumMod val="75000"/>
                    <a:lumOff val="25000"/>
                  </a:schemeClr>
                </a:solidFill>
                <a:latin typeface="Arial" panose="020B0604020202020204" pitchFamily="34" charset="0"/>
                <a:ea typeface="微软雅黑" panose="020B0503020204020204" charset="-122"/>
                <a:cs typeface="+mj-cs"/>
              </a:rPr>
              <a:t>STRAIGHT_JOIN：</a:t>
            </a:r>
            <a:endParaRPr lang="en-US" altLang="zh-CN" b="1">
              <a:solidFill>
                <a:schemeClr val="tx1">
                  <a:lumMod val="75000"/>
                  <a:lumOff val="25000"/>
                </a:schemeClr>
              </a:solidFill>
              <a:latin typeface="Arial" panose="020B0604020202020204" pitchFamily="34" charset="0"/>
              <a:ea typeface="微软雅黑" panose="020B0503020204020204" charset="-122"/>
              <a:cs typeface="+mj-cs"/>
            </a:endParaRPr>
          </a:p>
        </p:txBody>
      </p:sp>
      <p:sp>
        <p:nvSpPr>
          <p:cNvPr id="7" name="文本框 18"/>
          <p:cNvSpPr txBox="1"/>
          <p:nvPr>
            <p:custDataLst>
              <p:tags r:id="rId8"/>
            </p:custDataLst>
          </p:nvPr>
        </p:nvSpPr>
        <p:spPr>
          <a:xfrm>
            <a:off x="7047119" y="1919314"/>
            <a:ext cx="2292350" cy="1174810"/>
          </a:xfrm>
          <a:prstGeom prst="rect">
            <a:avLst/>
          </a:prstGeom>
          <a:noFill/>
        </p:spPr>
        <p:txBody>
          <a:bodyPr wrap="square" lIns="90000" tIns="46800" rIns="90000" bIns="46800" rtlCol="0"/>
          <a:lstStyle>
            <a:defPPr>
              <a:defRPr lang="zh-CN"/>
            </a:defPPr>
            <a:lvl1pPr>
              <a:lnSpc>
                <a:spcPct val="130000"/>
              </a:lnSpc>
              <a:defRPr>
                <a:solidFill>
                  <a:schemeClr val="tx1">
                    <a:lumMod val="50000"/>
                    <a:lumOff val="50000"/>
                  </a:schemeClr>
                </a:solidFill>
                <a:latin typeface="+mn-lt"/>
                <a:ea typeface="微软雅黑" panose="020B0503020204020204" charset="-122"/>
                <a:cs typeface="+mn-ea"/>
              </a:defRPr>
            </a:lvl1pPr>
          </a:lstStyle>
          <a:p>
            <a:pPr algn="ctr" fontAlgn="base">
              <a:spcBef>
                <a:spcPct val="0"/>
              </a:spcBef>
              <a:spcAft>
                <a:spcPct val="0"/>
              </a:spcAft>
            </a:pPr>
            <a:r>
              <a:rPr lang="en-US" altLang="zh-CN" sz="1020">
                <a:solidFill>
                  <a:schemeClr val="tx1">
                    <a:lumMod val="75000"/>
                    <a:lumOff val="25000"/>
                  </a:schemeClr>
                </a:solidFill>
                <a:latin typeface="Arial" panose="020B0604020202020204" pitchFamily="34" charset="0"/>
                <a:cs typeface="+mn-cs"/>
              </a:rPr>
              <a:t>由于默认情况下MySQL在进行表的联结的时候会先读入左表，当使用了这个参数后MySQL将会先读入右表，这是个MySQL的内置优化参数，大家应该在特定情况下使用，譬如已经确认右表中的记录数量少，在筛选后能大大提高查询速度。</a:t>
            </a:r>
            <a:endParaRPr lang="en-US" altLang="zh-CN" sz="1020">
              <a:solidFill>
                <a:schemeClr val="tx1">
                  <a:lumMod val="75000"/>
                  <a:lumOff val="25000"/>
                </a:schemeClr>
              </a:solidFill>
              <a:latin typeface="Arial" panose="020B0604020202020204" pitchFamily="34" charset="0"/>
              <a:cs typeface="+mn-cs"/>
            </a:endParaRPr>
          </a:p>
        </p:txBody>
      </p:sp>
      <p:sp>
        <p:nvSpPr>
          <p:cNvPr id="17" name="椭圆 16"/>
          <p:cNvSpPr/>
          <p:nvPr>
            <p:custDataLst>
              <p:tags r:id="rId9"/>
            </p:custDataLst>
          </p:nvPr>
        </p:nvSpPr>
        <p:spPr>
          <a:xfrm>
            <a:off x="1981200" y="3581400"/>
            <a:ext cx="1016000" cy="1016000"/>
          </a:xfrm>
          <a:prstGeom prst="ellipse">
            <a:avLst/>
          </a:prstGeom>
          <a:solidFill>
            <a:schemeClr val="accent1"/>
          </a:solidFill>
          <a:ln>
            <a:noFill/>
          </a:ln>
          <a:effectLst>
            <a:outerShdw blurRad="1905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Shape 3690"/>
          <p:cNvSpPr/>
          <p:nvPr>
            <p:custDataLst>
              <p:tags r:id="rId10"/>
            </p:custDataLst>
          </p:nvPr>
        </p:nvSpPr>
        <p:spPr>
          <a:xfrm>
            <a:off x="2255634" y="3875420"/>
            <a:ext cx="467132" cy="38224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3"/>
                  <a:pt x="8380" y="7241"/>
                  <a:pt x="8380" y="7241"/>
                </a:cubicBezTo>
                <a:cubicBezTo>
                  <a:pt x="8112" y="6504"/>
                  <a:pt x="7614" y="5133"/>
                  <a:pt x="7988" y="4025"/>
                </a:cubicBezTo>
                <a:cubicBezTo>
                  <a:pt x="8490" y="2492"/>
                  <a:pt x="8935" y="2190"/>
                  <a:pt x="9741" y="1747"/>
                </a:cubicBezTo>
                <a:cubicBezTo>
                  <a:pt x="9788" y="1721"/>
                  <a:pt x="9834" y="1692"/>
                  <a:pt x="9877" y="1657"/>
                </a:cubicBezTo>
                <a:cubicBezTo>
                  <a:pt x="10029" y="1535"/>
                  <a:pt x="10674" y="1200"/>
                  <a:pt x="11403" y="1200"/>
                </a:cubicBezTo>
                <a:cubicBezTo>
                  <a:pt x="11768" y="1200"/>
                  <a:pt x="12075" y="1285"/>
                  <a:pt x="12318" y="1454"/>
                </a:cubicBezTo>
                <a:cubicBezTo>
                  <a:pt x="12610" y="1656"/>
                  <a:pt x="12890" y="2039"/>
                  <a:pt x="13313" y="3272"/>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2"/>
                </a:cubicBezTo>
                <a:cubicBezTo>
                  <a:pt x="13957" y="10422"/>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9"/>
                  <a:pt x="7179" y="6892"/>
                  <a:pt x="7494" y="7758"/>
                </a:cubicBezTo>
                <a:cubicBezTo>
                  <a:pt x="7110" y="9740"/>
                  <a:pt x="7642" y="10422"/>
                  <a:pt x="7642" y="10422"/>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9"/>
                  <a:pt x="19017" y="10506"/>
                </a:cubicBezTo>
                <a:cubicBezTo>
                  <a:pt x="19017" y="10506"/>
                  <a:pt x="19443" y="9975"/>
                  <a:pt x="19136" y="8434"/>
                </a:cubicBezTo>
                <a:cubicBezTo>
                  <a:pt x="19388" y="7760"/>
                  <a:pt x="19900" y="6420"/>
                  <a:pt x="19470" y="5184"/>
                </a:cubicBezTo>
                <a:cubicBezTo>
                  <a:pt x="18974" y="3713"/>
                  <a:pt x="18645" y="3327"/>
                  <a:pt x="17860" y="2908"/>
                </a:cubicBezTo>
                <a:cubicBezTo>
                  <a:pt x="17591" y="2699"/>
                  <a:pt x="16918" y="2400"/>
                  <a:pt x="16208" y="2400"/>
                </a:cubicBezTo>
                <a:cubicBezTo>
                  <a:pt x="15873" y="2400"/>
                  <a:pt x="15531" y="2474"/>
                  <a:pt x="15218" y="2647"/>
                </a:cubicBezTo>
                <a:cubicBezTo>
                  <a:pt x="15343" y="3035"/>
                  <a:pt x="15449" y="3420"/>
                  <a:pt x="15525" y="3799"/>
                </a:cubicBezTo>
                <a:cubicBezTo>
                  <a:pt x="15537" y="3791"/>
                  <a:pt x="15550" y="3779"/>
                  <a:pt x="15563" y="3770"/>
                </a:cubicBezTo>
                <a:cubicBezTo>
                  <a:pt x="15730" y="3657"/>
                  <a:pt x="15948" y="3600"/>
                  <a:pt x="16208" y="3600"/>
                </a:cubicBezTo>
                <a:cubicBezTo>
                  <a:pt x="16716" y="3600"/>
                  <a:pt x="17211" y="3826"/>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7"/>
                  <a:pt x="18182" y="8719"/>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9"/>
                </a:cubicBezTo>
                <a:cubicBezTo>
                  <a:pt x="3470" y="8457"/>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6"/>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9"/>
                  <a:pt x="5716" y="2400"/>
                  <a:pt x="5392" y="2400"/>
                </a:cubicBezTo>
                <a:cubicBezTo>
                  <a:pt x="4682" y="2400"/>
                  <a:pt x="4009" y="2699"/>
                  <a:pt x="3740" y="2908"/>
                </a:cubicBezTo>
                <a:cubicBezTo>
                  <a:pt x="2955" y="3327"/>
                  <a:pt x="2625" y="3713"/>
                  <a:pt x="2130" y="5184"/>
                </a:cubicBezTo>
                <a:cubicBezTo>
                  <a:pt x="1700" y="6420"/>
                  <a:pt x="2212" y="7760"/>
                  <a:pt x="2464" y="8434"/>
                </a:cubicBezTo>
                <a:cubicBezTo>
                  <a:pt x="2156" y="9975"/>
                  <a:pt x="2583" y="10506"/>
                  <a:pt x="2583" y="10506"/>
                </a:cubicBezTo>
                <a:cubicBezTo>
                  <a:pt x="2806" y="10879"/>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Arial" panose="020B0604020202020204" pitchFamily="34" charset="0"/>
              <a:ea typeface="微软雅黑" panose="020B0503020204020204" charset="-122"/>
            </a:endParaRPr>
          </a:p>
        </p:txBody>
      </p:sp>
      <p:sp>
        <p:nvSpPr>
          <p:cNvPr id="27" name="Shape 3626"/>
          <p:cNvSpPr/>
          <p:nvPr>
            <p:custDataLst>
              <p:tags r:id="rId11"/>
            </p:custDataLst>
          </p:nvPr>
        </p:nvSpPr>
        <p:spPr>
          <a:xfrm>
            <a:off x="7911896" y="3881376"/>
            <a:ext cx="444908" cy="404462"/>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bg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Arial" panose="020B0604020202020204" pitchFamily="34" charset="0"/>
              <a:ea typeface="微软雅黑" panose="020B0503020204020204" charset="-122"/>
            </a:endParaRPr>
          </a:p>
        </p:txBody>
      </p:sp>
      <p:sp>
        <p:nvSpPr>
          <p:cNvPr id="28" name="Shape 3706"/>
          <p:cNvSpPr/>
          <p:nvPr>
            <p:custDataLst>
              <p:tags r:id="rId12"/>
            </p:custDataLst>
          </p:nvPr>
        </p:nvSpPr>
        <p:spPr>
          <a:xfrm>
            <a:off x="9515270" y="3891531"/>
            <a:ext cx="444908" cy="444908"/>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1"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1"/>
                </a:lnTo>
                <a:lnTo>
                  <a:pt x="10418" y="21418"/>
                </a:lnTo>
                <a:lnTo>
                  <a:pt x="10424" y="21413"/>
                </a:lnTo>
                <a:cubicBezTo>
                  <a:pt x="10514" y="21525"/>
                  <a:pt x="10646" y="21600"/>
                  <a:pt x="10800" y="21600"/>
                </a:cubicBezTo>
                <a:cubicBezTo>
                  <a:pt x="10954" y="21600"/>
                  <a:pt x="11086" y="21525"/>
                  <a:pt x="11176" y="21413"/>
                </a:cubicBezTo>
                <a:lnTo>
                  <a:pt x="11182" y="21418"/>
                </a:lnTo>
                <a:lnTo>
                  <a:pt x="21491" y="6691"/>
                </a:lnTo>
                <a:lnTo>
                  <a:pt x="21485" y="6686"/>
                </a:lnTo>
                <a:cubicBezTo>
                  <a:pt x="21553" y="6601"/>
                  <a:pt x="21600" y="6499"/>
                  <a:pt x="21600" y="6382"/>
                </a:cubicBezTo>
              </a:path>
            </a:pathLst>
          </a:custGeom>
          <a:solidFill>
            <a:schemeClr val="bg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Arial" panose="020B0604020202020204" pitchFamily="34" charset="0"/>
              <a:ea typeface="微软雅黑" panose="020B0503020204020204" charset="-122"/>
            </a:endParaRPr>
          </a:p>
        </p:txBody>
      </p:sp>
      <p:sp>
        <p:nvSpPr>
          <p:cNvPr id="2" name="文本框 1"/>
          <p:cNvSpPr txBox="1"/>
          <p:nvPr/>
        </p:nvSpPr>
        <p:spPr>
          <a:xfrm>
            <a:off x="-635" y="4714875"/>
            <a:ext cx="6744335" cy="645160"/>
          </a:xfrm>
          <a:prstGeom prst="rect">
            <a:avLst/>
          </a:prstGeom>
          <a:noFill/>
        </p:spPr>
        <p:txBody>
          <a:bodyPr wrap="square" rtlCol="0">
            <a:spAutoFit/>
          </a:bodyPr>
          <a:p>
            <a:r>
              <a:rPr lang="zh-CN" altLang="en-US"/>
              <a:t>a LEFT JOIN b USING (c1,c2,c3)，其作用相当于</a:t>
            </a:r>
            <a:endParaRPr lang="zh-CN" altLang="en-US"/>
          </a:p>
          <a:p>
            <a:r>
              <a:rPr lang="zh-CN" altLang="en-US"/>
              <a:t>a LEFT JOIN b ON a.c1=b.c1 AND a.c2=b.c2 AND a.c3=b.c3</a:t>
            </a:r>
            <a:endParaRPr lang="zh-CN" altLang="en-US"/>
          </a:p>
        </p:txBody>
      </p:sp>
    </p:spTree>
    <p:custDataLst>
      <p:tags r:id="rId1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6.xml><?xml version="1.0" encoding="utf-8"?>
<p:tagLst xmlns:p="http://schemas.openxmlformats.org/presentationml/2006/main">
  <p:tag name="KSO_WM_SLIDE_BACKGROUND_TYPE" val="general"/>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3.xml><?xml version="1.0" encoding="utf-8"?>
<p:tagLst xmlns:p="http://schemas.openxmlformats.org/presentationml/2006/main">
  <p:tag name="KSO_WM_SLIDE_BACKGROUND_TYPE" val="leftRight"/>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4.xml><?xml version="1.0" encoding="utf-8"?>
<p:tagLst xmlns:p="http://schemas.openxmlformats.org/presentationml/2006/main">
  <p:tag name="KSO_WM_SLIDE_BACKGROUND_TYPE" val="topBotto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5.xml><?xml version="1.0" encoding="utf-8"?>
<p:tagLst xmlns:p="http://schemas.openxmlformats.org/presentationml/2006/main">
  <p:tag name="KSO_WM_SLIDE_BACKGROUND_TYPE" val="bottomTop"/>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6.xml><?xml version="1.0" encoding="utf-8"?>
<p:tagLst xmlns:p="http://schemas.openxmlformats.org/presentationml/2006/main">
  <p:tag name="KSO_WM_SLIDE_BACKGROUND_TYPE" val="navigation"/>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elt"/>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486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486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4.xml><?xml version="1.0" encoding="utf-8"?>
<p:tagLst xmlns:p="http://schemas.openxmlformats.org/presentationml/2006/main">
  <p:tag name="KSO_WM_TAG_VERSION" val="1.0"/>
  <p:tag name="KSO_WM_BEAUTIFY_FLAG" val="#wm#"/>
  <p:tag name="KSO_WM_COMBINE_RELATE_SLIDE_ID" val="background20184520_1"/>
  <p:tag name="KSO_WM_TEMPLATE_CATEGORY" val="custom"/>
  <p:tag name="KSO_WM_TEMPLATE_INDEX" val="20184862"/>
  <p:tag name="KSO_WM_TEMPLATE_SUBCATEGORY" val="0"/>
  <p:tag name="KSO_WM_TEMPLATE_THUMBS_INDEX" val="1、6、7、8、10、22、30"/>
  <p:tag name="KSO_WM_UNIT_SHOW_EDIT_AREA_INDICATION" val="0"/>
  <p:tag name="KSO_WM_TEMPLATE_MASTER_TYPE" val="1"/>
  <p:tag name="KSO_WM_TEMPLATE_COLOR_TYPE" val="0"/>
  <p:tag name="KSO_WM_TEMPLATE_MASTER_THUMB_INDEX" val="12"/>
</p:tagLst>
</file>

<file path=ppt/tags/tag185.xml><?xml version="1.0" encoding="utf-8"?>
<p:tagLst xmlns:p="http://schemas.openxmlformats.org/presentationml/2006/main">
  <p:tag name="KSO_WM_TEMPLATE_CATEGORY" val="custom"/>
  <p:tag name="KSO_WM_TEMPLATE_INDEX" val="20184862"/>
</p:tagLst>
</file>

<file path=ppt/tags/tag186.xml><?xml version="1.0" encoding="utf-8"?>
<p:tagLst xmlns:p="http://schemas.openxmlformats.org/presentationml/2006/main">
  <p:tag name="KSO_WM_TEMPLATE_CATEGORY" val="custom"/>
  <p:tag name="KSO_WM_TEMPLATE_INDEX" val="20184862"/>
  <p:tag name="KSO_WM_UNIT_TYPE" val="l_h_i"/>
  <p:tag name="KSO_WM_UNIT_INDEX" val="1_4_2"/>
  <p:tag name="KSO_WM_UNIT_LAYERLEVEL" val="1_1_1"/>
  <p:tag name="KSO_WM_BEAUTIFY_FLAG" val="#wm#"/>
  <p:tag name="KSO_WM_TAG_VERSION" val="1.0"/>
  <p:tag name="KSO_WM_DIAGRAM_GROUP_CODE" val="l1-2"/>
  <p:tag name="KSO_WM_UNIT_ID" val="custom20184862_14*l_h_i*1_4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87.xml><?xml version="1.0" encoding="utf-8"?>
<p:tagLst xmlns:p="http://schemas.openxmlformats.org/presentationml/2006/main">
  <p:tag name="KSO_WM_TEMPLATE_CATEGORY" val="custom"/>
  <p:tag name="KSO_WM_TEMPLATE_INDEX" val="20184862"/>
  <p:tag name="KSO_WM_UNIT_TYPE" val="l_h_i"/>
  <p:tag name="KSO_WM_UNIT_INDEX" val="1_3_2"/>
  <p:tag name="KSO_WM_UNIT_LAYERLEVEL" val="1_1_1"/>
  <p:tag name="KSO_WM_BEAUTIFY_FLAG" val="#wm#"/>
  <p:tag name="KSO_WM_TAG_VERSION" val="1.0"/>
  <p:tag name="KSO_WM_DIAGRAM_GROUP_CODE" val="l1-2"/>
  <p:tag name="KSO_WM_UNIT_ID" val="custom20184862_14*l_h_i*1_3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88.xml><?xml version="1.0" encoding="utf-8"?>
<p:tagLst xmlns:p="http://schemas.openxmlformats.org/presentationml/2006/main">
  <p:tag name="KSO_WM_TEMPLATE_CATEGORY" val="custom"/>
  <p:tag name="KSO_WM_TEMPLATE_INDEX" val="20184862"/>
  <p:tag name="KSO_WM_UNIT_TYPE" val="l_h_i"/>
  <p:tag name="KSO_WM_UNIT_INDEX" val="1_2_2"/>
  <p:tag name="KSO_WM_UNIT_LAYERLEVEL" val="1_1_1"/>
  <p:tag name="KSO_WM_BEAUTIFY_FLAG" val="#wm#"/>
  <p:tag name="KSO_WM_TAG_VERSION" val="1.0"/>
  <p:tag name="KSO_WM_DIAGRAM_GROUP_CODE" val="l1-2"/>
  <p:tag name="KSO_WM_UNIT_ID" val="custom20184862_14*l_h_i*1_2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89.xml><?xml version="1.0" encoding="utf-8"?>
<p:tagLst xmlns:p="http://schemas.openxmlformats.org/presentationml/2006/main">
  <p:tag name="KSO_WM_TEMPLATE_CATEGORY" val="custom"/>
  <p:tag name="KSO_WM_TEMPLATE_INDEX" val="20184862"/>
  <p:tag name="KSO_WM_UNIT_TYPE" val="l_h_i"/>
  <p:tag name="KSO_WM_UNIT_INDEX" val="1_2_3"/>
  <p:tag name="KSO_WM_UNIT_LAYERLEVEL" val="1_1_1"/>
  <p:tag name="KSO_WM_BEAUTIFY_FLAG" val="#wm#"/>
  <p:tag name="KSO_WM_TAG_VERSION" val="1.0"/>
  <p:tag name="KSO_WM_DIAGRAM_GROUP_CODE" val="l1-2"/>
  <p:tag name="KSO_WM_UNIT_ID" val="custom20184862_14*l_h_i*1_2_3"/>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TEMPLATE_CATEGORY" val="custom"/>
  <p:tag name="KSO_WM_TEMPLATE_INDEX" val="20184862"/>
  <p:tag name="KSO_WM_UNIT_TYPE" val="l_h_i"/>
  <p:tag name="KSO_WM_UNIT_INDEX" val="1_3_3"/>
  <p:tag name="KSO_WM_UNIT_LAYERLEVEL" val="1_1_1"/>
  <p:tag name="KSO_WM_BEAUTIFY_FLAG" val="#wm#"/>
  <p:tag name="KSO_WM_TAG_VERSION" val="1.0"/>
  <p:tag name="KSO_WM_DIAGRAM_GROUP_CODE" val="l1-2"/>
  <p:tag name="KSO_WM_UNIT_ID" val="custom20184862_14*l_h_i*1_3_3"/>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91.xml><?xml version="1.0" encoding="utf-8"?>
<p:tagLst xmlns:p="http://schemas.openxmlformats.org/presentationml/2006/main">
  <p:tag name="KSO_WM_TEMPLATE_CATEGORY" val="custom"/>
  <p:tag name="KSO_WM_TEMPLATE_INDEX" val="20184862"/>
  <p:tag name="KSO_WM_UNIT_TYPE" val="l_h_i"/>
  <p:tag name="KSO_WM_UNIT_INDEX" val="1_4_3"/>
  <p:tag name="KSO_WM_UNIT_LAYERLEVEL" val="1_1_1"/>
  <p:tag name="KSO_WM_BEAUTIFY_FLAG" val="#wm#"/>
  <p:tag name="KSO_WM_TAG_VERSION" val="1.0"/>
  <p:tag name="KSO_WM_DIAGRAM_GROUP_CODE" val="l1-2"/>
  <p:tag name="KSO_WM_UNIT_ID" val="custom20184862_14*l_h_i*1_4_3"/>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92.xml><?xml version="1.0" encoding="utf-8"?>
<p:tagLst xmlns:p="http://schemas.openxmlformats.org/presentationml/2006/main">
  <p:tag name="KSO_WM_TEMPLATE_CATEGORY" val="custom"/>
  <p:tag name="KSO_WM_TEMPLATE_INDEX" val="20184862"/>
  <p:tag name="KSO_WM_UNIT_TYPE" val="l_h_i"/>
  <p:tag name="KSO_WM_UNIT_INDEX" val="1_1_2"/>
  <p:tag name="KSO_WM_UNIT_LAYERLEVEL" val="1_1_1"/>
  <p:tag name="KSO_WM_BEAUTIFY_FLAG" val="#wm#"/>
  <p:tag name="KSO_WM_TAG_VERSION" val="1.0"/>
  <p:tag name="KSO_WM_DIAGRAM_GROUP_CODE" val="l1-2"/>
  <p:tag name="KSO_WM_UNIT_ID" val="custom20184862_14*l_h_i*1_1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93.xml><?xml version="1.0" encoding="utf-8"?>
<p:tagLst xmlns:p="http://schemas.openxmlformats.org/presentationml/2006/main">
  <p:tag name="KSO_WM_TEMPLATE_CATEGORY" val="custom"/>
  <p:tag name="KSO_WM_TEMPLATE_INDEX" val="20184862"/>
  <p:tag name="KSO_WM_UNIT_TYPE" val="l_h_a"/>
  <p:tag name="KSO_WM_UNIT_INDEX" val="1_1_1"/>
  <p:tag name="KSO_WM_UNIT_LAYERLEVEL" val="1_1_1"/>
  <p:tag name="KSO_WM_UNIT_VALUE" val="9"/>
  <p:tag name="KSO_WM_UNIT_HIGHLIGHT" val="0"/>
  <p:tag name="KSO_WM_UNIT_COMPATIBLE" val="0"/>
  <p:tag name="KSO_WM_BEAUTIFY_FLAG" val="#wm#"/>
  <p:tag name="KSO_WM_TAG_VERSION" val="1.0"/>
  <p:tag name="KSO_WM_DIAGRAM_GROUP_CODE" val="l1-2"/>
  <p:tag name="KSO_WM_UNIT_ID" val="custom20184862_14*l_h_a*1_1_1"/>
  <p:tag name="KSO_WM_UNIT_ISCONTENTSTITLE" val="0"/>
  <p:tag name="KSO_WM_UNIT_NOCLEAR" val="0"/>
  <p:tag name="KSO_WM_UNIT_DIAGRAM_ISNUMVISUAL" val="0"/>
  <p:tag name="KSO_WM_UNIT_DIAGRAM_ISREFERUNIT" val="0"/>
  <p:tag name="KSO_WM_UNIT_PRESET_TEXT" val="LOREM IPSUM"/>
  <p:tag name="KSO_WM_UNIT_TEXT_FILL_FORE_SCHEMECOLOR_INDEX" val="13"/>
  <p:tag name="KSO_WM_UNIT_TEXT_FILL_TYPE" val="1"/>
  <p:tag name="KSO_WM_UNIT_USESOURCEFORMAT_APPLY" val="1"/>
</p:tagLst>
</file>

<file path=ppt/tags/tag194.xml><?xml version="1.0" encoding="utf-8"?>
<p:tagLst xmlns:p="http://schemas.openxmlformats.org/presentationml/2006/main">
  <p:tag name="KSO_WM_TEMPLATE_CATEGORY" val="custom"/>
  <p:tag name="KSO_WM_TEMPLATE_INDEX" val="20184862"/>
  <p:tag name="KSO_WM_UNIT_TYPE" val="l_h_f"/>
  <p:tag name="KSO_WM_UNIT_INDEX" val="1_1_1"/>
  <p:tag name="KSO_WM_UNIT_LAYERLEVEL" val="1_1_1"/>
  <p:tag name="KSO_WM_UNIT_VALUE" val="27"/>
  <p:tag name="KSO_WM_UNIT_HIGHLIGHT" val="0"/>
  <p:tag name="KSO_WM_UNIT_COMPATIBLE" val="0"/>
  <p:tag name="KSO_WM_BEAUTIFY_FLAG" val="#wm#"/>
  <p:tag name="KSO_WM_TAG_VERSION" val="1.0"/>
  <p:tag name="KSO_WM_DIAGRAM_GROUP_CODE" val="l1-2"/>
  <p:tag name="KSO_WM_UNIT_ID" val="custom20184862_14*l_h_f*1_1_1"/>
  <p:tag name="KSO_WM_UNIT_NOCLEAR" val="0"/>
  <p:tag name="KSO_WM_UNIT_DIAGRAM_ISNUMVISUAL" val="0"/>
  <p:tag name="KSO_WM_UNIT_DIAGRAM_ISREFERUNIT" val="0"/>
  <p:tag name="KSO_WM_UNIT_PRESET_TEXT" val="Lorem ipsum dolor sit amet, consectetur adipisicing elit."/>
  <p:tag name="KSO_WM_UNIT_TEXT_FILL_FORE_SCHEMECOLOR_INDEX" val="13"/>
  <p:tag name="KSO_WM_UNIT_TEXT_FILL_TYPE" val="1"/>
  <p:tag name="KSO_WM_UNIT_USESOURCEFORMAT_APPLY" val="1"/>
</p:tagLst>
</file>

<file path=ppt/tags/tag195.xml><?xml version="1.0" encoding="utf-8"?>
<p:tagLst xmlns:p="http://schemas.openxmlformats.org/presentationml/2006/main">
  <p:tag name="KSO_WM_TEMPLATE_CATEGORY" val="custom"/>
  <p:tag name="KSO_WM_TEMPLATE_INDEX" val="20184862"/>
  <p:tag name="KSO_WM_UNIT_TYPE" val="l_h_a"/>
  <p:tag name="KSO_WM_UNIT_INDEX" val="1_2_1"/>
  <p:tag name="KSO_WM_UNIT_LAYERLEVEL" val="1_1_1"/>
  <p:tag name="KSO_WM_UNIT_VALUE" val="9"/>
  <p:tag name="KSO_WM_UNIT_HIGHLIGHT" val="0"/>
  <p:tag name="KSO_WM_UNIT_COMPATIBLE" val="0"/>
  <p:tag name="KSO_WM_BEAUTIFY_FLAG" val="#wm#"/>
  <p:tag name="KSO_WM_TAG_VERSION" val="1.0"/>
  <p:tag name="KSO_WM_DIAGRAM_GROUP_CODE" val="l1-2"/>
  <p:tag name="KSO_WM_UNIT_ID" val="custom20184862_14*l_h_a*1_2_1"/>
  <p:tag name="KSO_WM_UNIT_ISCONTENTSTITLE" val="0"/>
  <p:tag name="KSO_WM_UNIT_NOCLEAR" val="0"/>
  <p:tag name="KSO_WM_UNIT_DIAGRAM_ISNUMVISUAL" val="0"/>
  <p:tag name="KSO_WM_UNIT_DIAGRAM_ISREFERUNIT" val="0"/>
  <p:tag name="KSO_WM_UNIT_PRESET_TEXT" val="LOREM IPSUM"/>
  <p:tag name="KSO_WM_UNIT_TEXT_FILL_FORE_SCHEMECOLOR_INDEX" val="13"/>
  <p:tag name="KSO_WM_UNIT_TEXT_FILL_TYPE" val="1"/>
  <p:tag name="KSO_WM_UNIT_USESOURCEFORMAT_APPLY" val="1"/>
</p:tagLst>
</file>

<file path=ppt/tags/tag196.xml><?xml version="1.0" encoding="utf-8"?>
<p:tagLst xmlns:p="http://schemas.openxmlformats.org/presentationml/2006/main">
  <p:tag name="KSO_WM_TEMPLATE_CATEGORY" val="custom"/>
  <p:tag name="KSO_WM_TEMPLATE_INDEX" val="20184862"/>
  <p:tag name="KSO_WM_UNIT_TYPE" val="l_h_f"/>
  <p:tag name="KSO_WM_UNIT_INDEX" val="1_2_1"/>
  <p:tag name="KSO_WM_UNIT_LAYERLEVEL" val="1_1_1"/>
  <p:tag name="KSO_WM_UNIT_VALUE" val="27"/>
  <p:tag name="KSO_WM_UNIT_HIGHLIGHT" val="0"/>
  <p:tag name="KSO_WM_UNIT_COMPATIBLE" val="0"/>
  <p:tag name="KSO_WM_BEAUTIFY_FLAG" val="#wm#"/>
  <p:tag name="KSO_WM_TAG_VERSION" val="1.0"/>
  <p:tag name="KSO_WM_DIAGRAM_GROUP_CODE" val="l1-2"/>
  <p:tag name="KSO_WM_UNIT_ID" val="custom20184862_14*l_h_f*1_2_1"/>
  <p:tag name="KSO_WM_UNIT_NOCLEAR" val="0"/>
  <p:tag name="KSO_WM_UNIT_DIAGRAM_ISNUMVISUAL" val="0"/>
  <p:tag name="KSO_WM_UNIT_DIAGRAM_ISREFERUNIT" val="0"/>
  <p:tag name="KSO_WM_UNIT_PRESET_TEXT" val="Lorem ipsum dolor sit amet, consectetur adipisicing elit."/>
  <p:tag name="KSO_WM_UNIT_TEXT_FILL_FORE_SCHEMECOLOR_INDEX" val="13"/>
  <p:tag name="KSO_WM_UNIT_TEXT_FILL_TYPE" val="1"/>
  <p:tag name="KSO_WM_UNIT_USESOURCEFORMAT_APPLY" val="1"/>
</p:tagLst>
</file>

<file path=ppt/tags/tag197.xml><?xml version="1.0" encoding="utf-8"?>
<p:tagLst xmlns:p="http://schemas.openxmlformats.org/presentationml/2006/main">
  <p:tag name="KSO_WM_TEMPLATE_CATEGORY" val="custom"/>
  <p:tag name="KSO_WM_TEMPLATE_INDEX" val="20184862"/>
  <p:tag name="KSO_WM_UNIT_TYPE" val="l_h_a"/>
  <p:tag name="KSO_WM_UNIT_INDEX" val="1_3_1"/>
  <p:tag name="KSO_WM_UNIT_LAYERLEVEL" val="1_1_1"/>
  <p:tag name="KSO_WM_UNIT_VALUE" val="9"/>
  <p:tag name="KSO_WM_UNIT_HIGHLIGHT" val="0"/>
  <p:tag name="KSO_WM_UNIT_COMPATIBLE" val="0"/>
  <p:tag name="KSO_WM_BEAUTIFY_FLAG" val="#wm#"/>
  <p:tag name="KSO_WM_TAG_VERSION" val="1.0"/>
  <p:tag name="KSO_WM_DIAGRAM_GROUP_CODE" val="l1-2"/>
  <p:tag name="KSO_WM_UNIT_ID" val="custom20184862_14*l_h_a*1_3_1"/>
  <p:tag name="KSO_WM_UNIT_ISCONTENTSTITLE" val="0"/>
  <p:tag name="KSO_WM_UNIT_NOCLEAR" val="0"/>
  <p:tag name="KSO_WM_UNIT_DIAGRAM_ISNUMVISUAL" val="0"/>
  <p:tag name="KSO_WM_UNIT_DIAGRAM_ISREFERUNIT" val="0"/>
  <p:tag name="KSO_WM_UNIT_PRESET_TEXT" val="LOREM IPSUM"/>
  <p:tag name="KSO_WM_UNIT_TEXT_FILL_FORE_SCHEMECOLOR_INDEX" val="13"/>
  <p:tag name="KSO_WM_UNIT_TEXT_FILL_TYPE" val="1"/>
  <p:tag name="KSO_WM_UNIT_USESOURCEFORMAT_APPLY" val="1"/>
</p:tagLst>
</file>

<file path=ppt/tags/tag198.xml><?xml version="1.0" encoding="utf-8"?>
<p:tagLst xmlns:p="http://schemas.openxmlformats.org/presentationml/2006/main">
  <p:tag name="KSO_WM_TEMPLATE_CATEGORY" val="custom"/>
  <p:tag name="KSO_WM_TEMPLATE_INDEX" val="20184862"/>
  <p:tag name="KSO_WM_UNIT_TYPE" val="l_h_f"/>
  <p:tag name="KSO_WM_UNIT_INDEX" val="1_3_1"/>
  <p:tag name="KSO_WM_UNIT_LAYERLEVEL" val="1_1_1"/>
  <p:tag name="KSO_WM_UNIT_VALUE" val="27"/>
  <p:tag name="KSO_WM_UNIT_HIGHLIGHT" val="0"/>
  <p:tag name="KSO_WM_UNIT_COMPATIBLE" val="0"/>
  <p:tag name="KSO_WM_BEAUTIFY_FLAG" val="#wm#"/>
  <p:tag name="KSO_WM_TAG_VERSION" val="1.0"/>
  <p:tag name="KSO_WM_DIAGRAM_GROUP_CODE" val="l1-2"/>
  <p:tag name="KSO_WM_UNIT_ID" val="custom20184862_14*l_h_f*1_3_1"/>
  <p:tag name="KSO_WM_UNIT_NOCLEAR" val="0"/>
  <p:tag name="KSO_WM_UNIT_DIAGRAM_ISNUMVISUAL" val="0"/>
  <p:tag name="KSO_WM_UNIT_DIAGRAM_ISREFERUNIT" val="0"/>
  <p:tag name="KSO_WM_UNIT_PRESET_TEXT" val="Lorem ipsum dolor sit amet, consectetur adipisicing elit."/>
  <p:tag name="KSO_WM_UNIT_TEXT_FILL_FORE_SCHEMECOLOR_INDEX" val="13"/>
  <p:tag name="KSO_WM_UNIT_TEXT_FILL_TYPE" val="1"/>
  <p:tag name="KSO_WM_UNIT_USESOURCEFORMAT_APPLY" val="1"/>
</p:tagLst>
</file>

<file path=ppt/tags/tag199.xml><?xml version="1.0" encoding="utf-8"?>
<p:tagLst xmlns:p="http://schemas.openxmlformats.org/presentationml/2006/main">
  <p:tag name="KSO_WM_TEMPLATE_CATEGORY" val="custom"/>
  <p:tag name="KSO_WM_TEMPLATE_INDEX" val="20184862"/>
  <p:tag name="KSO_WM_UNIT_TYPE" val="l_h_a"/>
  <p:tag name="KSO_WM_UNIT_INDEX" val="1_4_1"/>
  <p:tag name="KSO_WM_UNIT_LAYERLEVEL" val="1_1_1"/>
  <p:tag name="KSO_WM_UNIT_VALUE" val="9"/>
  <p:tag name="KSO_WM_UNIT_HIGHLIGHT" val="0"/>
  <p:tag name="KSO_WM_UNIT_COMPATIBLE" val="0"/>
  <p:tag name="KSO_WM_BEAUTIFY_FLAG" val="#wm#"/>
  <p:tag name="KSO_WM_TAG_VERSION" val="1.0"/>
  <p:tag name="KSO_WM_DIAGRAM_GROUP_CODE" val="l1-2"/>
  <p:tag name="KSO_WM_UNIT_ID" val="custom20184862_14*l_h_a*1_4_1"/>
  <p:tag name="KSO_WM_UNIT_ISCONTENTSTITLE" val="0"/>
  <p:tag name="KSO_WM_UNIT_NOCLEAR" val="0"/>
  <p:tag name="KSO_WM_UNIT_DIAGRAM_ISNUMVISUAL" val="0"/>
  <p:tag name="KSO_WM_UNIT_DIAGRAM_ISREFERUNIT" val="0"/>
  <p:tag name="KSO_WM_UNIT_PRESET_TEXT" val="LOREM IPSUM"/>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TEMPLATE_CATEGORY" val="custom"/>
  <p:tag name="KSO_WM_TEMPLATE_INDEX" val="20184862"/>
  <p:tag name="KSO_WM_UNIT_TYPE" val="l_h_f"/>
  <p:tag name="KSO_WM_UNIT_INDEX" val="1_4_1"/>
  <p:tag name="KSO_WM_UNIT_LAYERLEVEL" val="1_1_1"/>
  <p:tag name="KSO_WM_UNIT_VALUE" val="27"/>
  <p:tag name="KSO_WM_UNIT_HIGHLIGHT" val="0"/>
  <p:tag name="KSO_WM_UNIT_COMPATIBLE" val="0"/>
  <p:tag name="KSO_WM_BEAUTIFY_FLAG" val="#wm#"/>
  <p:tag name="KSO_WM_TAG_VERSION" val="1.0"/>
  <p:tag name="KSO_WM_DIAGRAM_GROUP_CODE" val="l1-2"/>
  <p:tag name="KSO_WM_UNIT_ID" val="custom20184862_14*l_h_f*1_4_1"/>
  <p:tag name="KSO_WM_UNIT_NOCLEAR" val="0"/>
  <p:tag name="KSO_WM_UNIT_DIAGRAM_ISNUMVISUAL" val="0"/>
  <p:tag name="KSO_WM_UNIT_DIAGRAM_ISREFERUNIT" val="0"/>
  <p:tag name="KSO_WM_UNIT_PRESET_TEXT" val="Lorem ipsum dolor sit amet, consectetur adipisicing elit."/>
  <p:tag name="KSO_WM_UNIT_TEXT_FILL_FORE_SCHEMECOLOR_INDEX" val="13"/>
  <p:tag name="KSO_WM_UNIT_TEXT_FILL_TYPE" val="1"/>
  <p:tag name="KSO_WM_UNIT_USESOURCEFORMAT_APPLY" val="1"/>
</p:tagLst>
</file>

<file path=ppt/tags/tag201.xml><?xml version="1.0" encoding="utf-8"?>
<p:tagLst xmlns:p="http://schemas.openxmlformats.org/presentationml/2006/main">
  <p:tag name="KSO_WM_TEMPLATE_CATEGORY" val="custom"/>
  <p:tag name="KSO_WM_TEMPLATE_INDEX" val="20184862"/>
  <p:tag name="KSO_WM_UNIT_TYPE" val="l_h_i"/>
  <p:tag name="KSO_WM_UNIT_INDEX" val="1_1_3"/>
  <p:tag name="KSO_WM_UNIT_LAYERLEVEL" val="1_1_1"/>
  <p:tag name="KSO_WM_BEAUTIFY_FLAG" val="#wm#"/>
  <p:tag name="KSO_WM_TAG_VERSION" val="1.0"/>
  <p:tag name="KSO_WM_DIAGRAM_GROUP_CODE" val="l1-2"/>
  <p:tag name="KSO_WM_UNIT_ID" val="custom20184862_14*l_h_i*1_1_3"/>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02.xml><?xml version="1.0" encoding="utf-8"?>
<p:tagLst xmlns:p="http://schemas.openxmlformats.org/presentationml/2006/main">
  <p:tag name="KSO_WM_TEMPLATE_CATEGORY" val="custom"/>
  <p:tag name="KSO_WM_TEMPLATE_INDEX" val="20184862"/>
  <p:tag name="KSO_WM_UNIT_TYPE" val="l_h_i"/>
  <p:tag name="KSO_WM_UNIT_INDEX" val="1_1_4"/>
  <p:tag name="KSO_WM_UNIT_LAYERLEVEL" val="1_1_1"/>
  <p:tag name="KSO_WM_BEAUTIFY_FLAG" val="#wm#"/>
  <p:tag name="KSO_WM_TAG_VERSION" val="1.0"/>
  <p:tag name="KSO_WM_DIAGRAM_GROUP_CODE" val="l1-2"/>
  <p:tag name="KSO_WM_UNIT_ID" val="custom20184862_14*l_h_i*1_1_4"/>
  <p:tag name="KSO_WM_UNIT_HIGHLIGHT" val="0"/>
  <p:tag name="KSO_WM_UNIT_COMPATIBLE" val="0"/>
  <p:tag name="KSO_WM_UNIT_DIAGRAM_ISNUMVISUAL" val="0"/>
  <p:tag name="KSO_WM_UNIT_DIAGRAM_ISREFERUNIT" val="0"/>
  <p:tag name="KSO_WM_UNIT_FILL_FORE_SCHEMECOLOR_INDEX" val="14"/>
  <p:tag name="KSO_WM_UNIT_FILL_TYPE" val="1"/>
  <p:tag name="KSO_WM_UNIT_USESOURCEFORMAT_APPLY" val="1"/>
</p:tagLst>
</file>

<file path=ppt/tags/tag203.xml><?xml version="1.0" encoding="utf-8"?>
<p:tagLst xmlns:p="http://schemas.openxmlformats.org/presentationml/2006/main">
  <p:tag name="KSO_WM_TEMPLATE_CATEGORY" val="custom"/>
  <p:tag name="KSO_WM_TEMPLATE_INDEX" val="20184862"/>
  <p:tag name="KSO_WM_UNIT_TYPE" val="l_h_i"/>
  <p:tag name="KSO_WM_UNIT_INDEX" val="1_2_4"/>
  <p:tag name="KSO_WM_UNIT_LAYERLEVEL" val="1_1_1"/>
  <p:tag name="KSO_WM_BEAUTIFY_FLAG" val="#wm#"/>
  <p:tag name="KSO_WM_TAG_VERSION" val="1.0"/>
  <p:tag name="KSO_WM_DIAGRAM_GROUP_CODE" val="l1-2"/>
  <p:tag name="KSO_WM_UNIT_ID" val="custom20184862_14*l_h_i*1_2_4"/>
  <p:tag name="KSO_WM_UNIT_HIGHLIGHT" val="0"/>
  <p:tag name="KSO_WM_UNIT_COMPATIBLE" val="0"/>
  <p:tag name="KSO_WM_UNIT_DIAGRAM_ISNUMVISUAL" val="0"/>
  <p:tag name="KSO_WM_UNIT_DIAGRAM_ISREFERUNIT" val="0"/>
  <p:tag name="KSO_WM_UNIT_FILL_FORE_SCHEMECOLOR_INDEX" val="14"/>
  <p:tag name="KSO_WM_UNIT_FILL_TYPE" val="1"/>
  <p:tag name="KSO_WM_UNIT_USESOURCEFORMAT_APPLY" val="1"/>
</p:tagLst>
</file>

<file path=ppt/tags/tag204.xml><?xml version="1.0" encoding="utf-8"?>
<p:tagLst xmlns:p="http://schemas.openxmlformats.org/presentationml/2006/main">
  <p:tag name="KSO_WM_TEMPLATE_CATEGORY" val="custom"/>
  <p:tag name="KSO_WM_TEMPLATE_INDEX" val="20184862"/>
  <p:tag name="KSO_WM_UNIT_TYPE" val="l_h_i"/>
  <p:tag name="KSO_WM_UNIT_INDEX" val="1_3_4"/>
  <p:tag name="KSO_WM_UNIT_LAYERLEVEL" val="1_1_1"/>
  <p:tag name="KSO_WM_BEAUTIFY_FLAG" val="#wm#"/>
  <p:tag name="KSO_WM_TAG_VERSION" val="1.0"/>
  <p:tag name="KSO_WM_DIAGRAM_GROUP_CODE" val="l1-2"/>
  <p:tag name="KSO_WM_UNIT_ID" val="custom20184862_14*l_h_i*1_3_4"/>
  <p:tag name="KSO_WM_UNIT_HIGHLIGHT" val="0"/>
  <p:tag name="KSO_WM_UNIT_COMPATIBLE" val="0"/>
  <p:tag name="KSO_WM_UNIT_DIAGRAM_ISNUMVISUAL" val="0"/>
  <p:tag name="KSO_WM_UNIT_DIAGRAM_ISREFERUNIT" val="0"/>
  <p:tag name="KSO_WM_UNIT_FILL_FORE_SCHEMECOLOR_INDEX" val="14"/>
  <p:tag name="KSO_WM_UNIT_FILL_TYPE" val="1"/>
  <p:tag name="KSO_WM_UNIT_USESOURCEFORMAT_APPLY" val="1"/>
</p:tagLst>
</file>

<file path=ppt/tags/tag205.xml><?xml version="1.0" encoding="utf-8"?>
<p:tagLst xmlns:p="http://schemas.openxmlformats.org/presentationml/2006/main">
  <p:tag name="KSO_WM_TEMPLATE_CATEGORY" val="custom"/>
  <p:tag name="KSO_WM_TEMPLATE_INDEX" val="20184862"/>
  <p:tag name="KSO_WM_UNIT_TYPE" val="l_h_i"/>
  <p:tag name="KSO_WM_UNIT_INDEX" val="1_4_4"/>
  <p:tag name="KSO_WM_UNIT_LAYERLEVEL" val="1_1_1"/>
  <p:tag name="KSO_WM_BEAUTIFY_FLAG" val="#wm#"/>
  <p:tag name="KSO_WM_TAG_VERSION" val="1.0"/>
  <p:tag name="KSO_WM_DIAGRAM_GROUP_CODE" val="l1-2"/>
  <p:tag name="KSO_WM_UNIT_ID" val="custom20184862_14*l_h_i*1_4_4"/>
  <p:tag name="KSO_WM_UNIT_HIGHLIGHT" val="0"/>
  <p:tag name="KSO_WM_UNIT_COMPATIBLE" val="0"/>
  <p:tag name="KSO_WM_UNIT_DIAGRAM_ISNUMVISUAL" val="0"/>
  <p:tag name="KSO_WM_UNIT_DIAGRAM_ISREFERUNIT" val="0"/>
  <p:tag name="KSO_WM_UNIT_FILL_FORE_SCHEMECOLOR_INDEX" val="14"/>
  <p:tag name="KSO_WM_UNIT_FILL_TYPE" val="1"/>
  <p:tag name="KSO_WM_UNIT_USESOURCEFORMAT_APPLY" val="1"/>
</p:tagLst>
</file>

<file path=ppt/tags/tag206.xml><?xml version="1.0" encoding="utf-8"?>
<p:tagLst xmlns:p="http://schemas.openxmlformats.org/presentationml/2006/main">
  <p:tag name="KSO_WM_TEMPLATE_CATEGORY" val="custom"/>
  <p:tag name="KSO_WM_TEMPLATE_INDEX" val="20184862"/>
  <p:tag name="KSO_WM_UNIT_TYPE" val="a"/>
  <p:tag name="KSO_WM_UNIT_INDEX" val="1"/>
  <p:tag name="KSO_WM_UNIT_LAYERLEVEL" val="1"/>
  <p:tag name="KSO_WM_UNIT_VALUE" val="12"/>
  <p:tag name="KSO_WM_UNIT_ISCONTENTSTITLE" val="0"/>
  <p:tag name="KSO_WM_UNIT_HIGHLIGHT" val="0"/>
  <p:tag name="KSO_WM_UNIT_COMPATIBLE" val="0"/>
  <p:tag name="KSO_WM_BEAUTIFY_FLAG" val="#wm#"/>
  <p:tag name="KSO_WM_TAG_VERSION" val="1.0"/>
  <p:tag name="KSO_WM_DIAGRAM_GROUP_CODE" val="l1-2"/>
  <p:tag name="KSO_WM_UNIT_ID" val="custom20184862_14*a*1"/>
  <p:tag name="KSO_WM_UNIT_NOCLEAR" val="0"/>
  <p:tag name="KSO_WM_UNIT_DIAGRAM_ISNUMVISUAL" val="0"/>
  <p:tag name="KSO_WM_UNIT_DIAGRAM_ISREFERUNIT" val="0"/>
  <p:tag name="KSO_WM_UNIT_PRESET_TEXT" val="LOREM IPSUM"/>
  <p:tag name="KSO_WM_UNIT_TEXT_FILL_FORE_SCHEMECOLOR_INDEX" val="5"/>
  <p:tag name="KSO_WM_UNIT_TEXT_FILL_TYPE" val="1"/>
  <p:tag name="KSO_WM_UNIT_USESOURCEFORMAT_APPLY" val="1"/>
</p:tagLst>
</file>

<file path=ppt/tags/tag207.xml><?xml version="1.0" encoding="utf-8"?>
<p:tagLst xmlns:p="http://schemas.openxmlformats.org/presentationml/2006/main">
  <p:tag name="KSO_WM_TEMPLATE_CATEGORY" val="custom"/>
  <p:tag name="KSO_WM_TEMPLATE_INDEX" val="20184862"/>
  <p:tag name="KSO_WM_UNIT_TYPE" val="f"/>
  <p:tag name="KSO_WM_UNIT_INDEX" val="1"/>
  <p:tag name="KSO_WM_UNIT_LAYERLEVEL" val="1"/>
  <p:tag name="KSO_WM_UNIT_VALUE" val="24"/>
  <p:tag name="KSO_WM_UNIT_HIGHLIGHT" val="0"/>
  <p:tag name="KSO_WM_UNIT_COMPATIBLE" val="0"/>
  <p:tag name="KSO_WM_BEAUTIFY_FLAG" val="#wm#"/>
  <p:tag name="KSO_WM_TAG_VERSION" val="1.0"/>
  <p:tag name="KSO_WM_DIAGRAM_GROUP_CODE" val="l1-2"/>
  <p:tag name="KSO_WM_UNIT_ID" val="custom20184862_14*f*1"/>
  <p:tag name="KSO_WM_UNIT_NOCLEAR" val="0"/>
  <p:tag name="KSO_WM_UNIT_DIAGRAM_ISNUMVISUAL" val="0"/>
  <p:tag name="KSO_WM_UNIT_DIAGRAM_ISREFERUNIT" val="0"/>
  <p:tag name="KSO_WM_UNIT_PRESET_TEXT" val="Lorem ipsum dolor sit amet, consectetur adipisicing elit."/>
  <p:tag name="KSO_WM_UNIT_TEXT_FILL_FORE_SCHEMECOLOR_INDEX" val="13"/>
  <p:tag name="KSO_WM_UNIT_TEXT_FILL_TYPE" val="1"/>
  <p:tag name="KSO_WM_UNIT_USESOURCEFORMAT_APPLY" val="1"/>
</p:tagLst>
</file>

<file path=ppt/tags/tag208.xml><?xml version="1.0" encoding="utf-8"?>
<p:tagLst xmlns:p="http://schemas.openxmlformats.org/presentationml/2006/main">
  <p:tag name="KSO_WM_TAG_VERSION" val="1.0"/>
  <p:tag name="KSO_WM_SLIDE_ITEM_CNT" val="4"/>
  <p:tag name="KSO_WM_SLIDE_LAYOUT" val="a_f_l"/>
  <p:tag name="KSO_WM_SLIDE_LAYOUT_CNT" val="1_1_1"/>
  <p:tag name="KSO_WM_SLIDE_TYPE" val="text"/>
  <p:tag name="KSO_WM_BEAUTIFY_FLAG" val="#wm#"/>
  <p:tag name="KSO_WM_SLIDE_POSITION" val="42.5001*85"/>
  <p:tag name="KSO_WM_SLIDE_SIZE" val="867.521*277"/>
  <p:tag name="KSO_WM_COMBINE_RELATE_SLIDE_ID" val="background20184520_12"/>
  <p:tag name="KSO_WM_TEMPLATE_CATEGORY" val="custom"/>
  <p:tag name="KSO_WM_TEMPLATE_INDEX" val="20184862"/>
  <p:tag name="KSO_WM_SLIDE_ID" val="custom20184862_14"/>
  <p:tag name="KSO_WM_SLIDE_INDEX" val="14"/>
  <p:tag name="KSO_WM_DIAGRAM_GROUP_CODE" val="l1-2"/>
  <p:tag name="KSO_WM_TEMPLATE_SUBCATEGORY" val="0"/>
  <p:tag name="KSO_WM_SLIDE_SUBTYPE" val="diag"/>
  <p:tag name="KSO_WM_SLIDE_DIAGTYPE" val="l"/>
  <p:tag name="KSO_WM_TEMPLATE_MASTER_TYPE" val="1"/>
  <p:tag name="KSO_WM_TEMPLATE_COLOR_TYPE" val="1"/>
</p:tagLst>
</file>

<file path=ppt/tags/tag209.xml><?xml version="1.0" encoding="utf-8"?>
<p:tagLst xmlns:p="http://schemas.openxmlformats.org/presentationml/2006/main">
  <p:tag name="KSO_WM_TAG_VERSION" val="1.0"/>
  <p:tag name="KSO_WM_BEAUTIFY_FLAG" val="#wm#"/>
  <p:tag name="KSO_WM_UNIT_TYPE" val="i"/>
  <p:tag name="KSO_WM_UNIT_ID" val="custom20184862_10*i*0"/>
  <p:tag name="KSO_WM_TEMPLATE_CATEGORY" val="custom"/>
  <p:tag name="KSO_WM_TEMPLATE_INDEX" val="20184862"/>
  <p:tag name="KSO_WM_UNIT_INDEX"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TEMPLATE_CATEGORY" val="custom"/>
  <p:tag name="KSO_WM_TEMPLATE_INDEX" val="20184862"/>
  <p:tag name="KSO_WM_UNIT_TYPE" val="h_f"/>
  <p:tag name="KSO_WM_UNIT_INDEX" val="1_1"/>
  <p:tag name="KSO_WM_UNIT_ID" val="custom20184862_10*h_f*1_1"/>
  <p:tag name="KSO_WM_UNIT_LAYERLEVEL" val="1_1"/>
  <p:tag name="KSO_WM_UNIT_VALUE" val="25"/>
  <p:tag name="KSO_WM_UNIT_HIGHLIGHT" val="0"/>
  <p:tag name="KSO_WM_UNIT_COMPATIBLE" val="0"/>
  <p:tag name="KSO_WM_BEAUTIFY_FLAG" val="#wm#"/>
  <p:tag name="KSO_WM_TAG_VERSION" val="1.0"/>
  <p:tag name="KSO_WM_UNIT_PRESET_TEXT" val="CLICK TO ADD YOUR TEXT"/>
  <p:tag name="KSO_WM_UNIT_NOCLEAR" val="0"/>
  <p:tag name="KSO_WM_UNIT_DIAGRAM_ISNUMVISUAL" val="0"/>
  <p:tag name="KSO_WM_UNIT_DIAGRAM_ISREFERUNIT" val="0"/>
</p:tagLst>
</file>

<file path=ppt/tags/tag211.xml><?xml version="1.0" encoding="utf-8"?>
<p:tagLst xmlns:p="http://schemas.openxmlformats.org/presentationml/2006/main">
  <p:tag name="KSO_WM_TAG_VERSION" val="1.0"/>
  <p:tag name="KSO_WM_SLIDE_ITEM_CNT" val="0"/>
  <p:tag name="KSO_WM_SLIDE_LAYOUT" val="d_f_h"/>
  <p:tag name="KSO_WM_SLIDE_LAYOUT_CNT" val="1_1_1"/>
  <p:tag name="KSO_WM_SLIDE_TYPE" val="text"/>
  <p:tag name="KSO_WM_BEAUTIFY_FLAG" val="#wm#"/>
  <p:tag name="KSO_WM_SLIDE_POSITION" val="69.3*325.425"/>
  <p:tag name="KSO_WM_SLIDE_SIZE" val="199.95*201.15"/>
  <p:tag name="KSO_WM_COMBINE_RELATE_SLIDE_ID" val="background20184520_8"/>
  <p:tag name="KSO_WM_TEMPLATE_CATEGORY" val="custom"/>
  <p:tag name="KSO_WM_TEMPLATE_INDEX" val="20184862"/>
  <p:tag name="KSO_WM_SLIDE_ID" val="custom20184862_10"/>
  <p:tag name="KSO_WM_SLIDE_INDEX" val="10"/>
  <p:tag name="KSO_WM_TEMPLATE_SUBCATEGORY" val="0"/>
  <p:tag name="KSO_WM_SLIDE_SUBTYPE" val="picTxt"/>
  <p:tag name="KSO_WM_TEMPLATE_MASTER_TYPE" val="1"/>
  <p:tag name="KSO_WM_TEMPLATE_COLOR_TYPE" val="1"/>
</p:tagLst>
</file>

<file path=ppt/tags/tag212.xml><?xml version="1.0" encoding="utf-8"?>
<p:tagLst xmlns:p="http://schemas.openxmlformats.org/presentationml/2006/main">
  <p:tag name="KSO_WM_TAG_VERSION" val="1.0"/>
  <p:tag name="KSO_WM_BEAUTIFY_FLAG" val="#wm#"/>
  <p:tag name="KSO_WM_UNIT_TYPE" val="i"/>
  <p:tag name="KSO_WM_UNIT_ID" val="custom20184862_10*i*0"/>
  <p:tag name="KSO_WM_TEMPLATE_CATEGORY" val="custom"/>
  <p:tag name="KSO_WM_TEMPLATE_INDEX" val="20184862"/>
  <p:tag name="KSO_WM_UNIT_INDEX" val="0"/>
  <p:tag name="KSO_WM_UNIT_HIGHLIGHT" val="0"/>
  <p:tag name="KSO_WM_UNIT_COMPATIBLE" val="0"/>
  <p:tag name="KSO_WM_UNIT_DIAGRAM_ISNUMVISUAL" val="0"/>
  <p:tag name="KSO_WM_UNIT_DIAGRAM_ISREFERUNIT" val="0"/>
  <p:tag name="KSO_WM_UNIT_LAYERLEVEL" val="1"/>
</p:tagLst>
</file>

<file path=ppt/tags/tag213.xml><?xml version="1.0" encoding="utf-8"?>
<p:tagLst xmlns:p="http://schemas.openxmlformats.org/presentationml/2006/main">
  <p:tag name="KSO_WM_TEMPLATE_CATEGORY" val="custom"/>
  <p:tag name="KSO_WM_TEMPLATE_INDEX" val="20184862"/>
  <p:tag name="KSO_WM_UNIT_TYPE" val="h_f"/>
  <p:tag name="KSO_WM_UNIT_INDEX" val="1_1"/>
  <p:tag name="KSO_WM_UNIT_ID" val="custom20184862_10*h_f*1_1"/>
  <p:tag name="KSO_WM_UNIT_LAYERLEVEL" val="1_1"/>
  <p:tag name="KSO_WM_UNIT_VALUE" val="25"/>
  <p:tag name="KSO_WM_UNIT_HIGHLIGHT" val="0"/>
  <p:tag name="KSO_WM_UNIT_COMPATIBLE" val="0"/>
  <p:tag name="KSO_WM_BEAUTIFY_FLAG" val="#wm#"/>
  <p:tag name="KSO_WM_TAG_VERSION" val="1.0"/>
  <p:tag name="KSO_WM_UNIT_PRESET_TEXT" val="CLICK TO ADD YOUR TEXT"/>
  <p:tag name="KSO_WM_UNIT_NOCLEAR" val="0"/>
  <p:tag name="KSO_WM_UNIT_DIAGRAM_ISNUMVISUAL" val="0"/>
  <p:tag name="KSO_WM_UNIT_DIAGRAM_ISREFERUNIT" val="0"/>
</p:tagLst>
</file>

<file path=ppt/tags/tag214.xml><?xml version="1.0" encoding="utf-8"?>
<p:tagLst xmlns:p="http://schemas.openxmlformats.org/presentationml/2006/main">
  <p:tag name="KSO_WM_TAG_VERSION" val="1.0"/>
  <p:tag name="KSO_WM_SLIDE_ITEM_CNT" val="0"/>
  <p:tag name="KSO_WM_SLIDE_LAYOUT" val="d_f_h"/>
  <p:tag name="KSO_WM_SLIDE_LAYOUT_CNT" val="1_1_1"/>
  <p:tag name="KSO_WM_SLIDE_TYPE" val="text"/>
  <p:tag name="KSO_WM_BEAUTIFY_FLAG" val="#wm#"/>
  <p:tag name="KSO_WM_SLIDE_POSITION" val="69.3*325.425"/>
  <p:tag name="KSO_WM_SLIDE_SIZE" val="199.95*201.15"/>
  <p:tag name="KSO_WM_COMBINE_RELATE_SLIDE_ID" val="background20184520_8"/>
  <p:tag name="KSO_WM_TEMPLATE_CATEGORY" val="custom"/>
  <p:tag name="KSO_WM_TEMPLATE_INDEX" val="20184862"/>
  <p:tag name="KSO_WM_SLIDE_ID" val="custom20184862_10"/>
  <p:tag name="KSO_WM_SLIDE_INDEX" val="10"/>
  <p:tag name="KSO_WM_TEMPLATE_SUBCATEGORY" val="0"/>
  <p:tag name="KSO_WM_SLIDE_SUBTYPE" val="picTxt"/>
  <p:tag name="KSO_WM_TEMPLATE_MASTER_TYPE" val="1"/>
  <p:tag name="KSO_WM_TEMPLATE_COLOR_TYPE" val="1"/>
</p:tagLst>
</file>

<file path=ppt/tags/tag215.xml><?xml version="1.0" encoding="utf-8"?>
<p:tagLst xmlns:p="http://schemas.openxmlformats.org/presentationml/2006/main">
  <p:tag name="KSO_WM_TAG_VERSION" val="1.0"/>
  <p:tag name="KSO_WM_BEAUTIFY_FLAG" val="#wm#"/>
  <p:tag name="KSO_WM_UNIT_TYPE" val="i"/>
  <p:tag name="KSO_WM_UNIT_ID" val="custom20184862_10*i*0"/>
  <p:tag name="KSO_WM_TEMPLATE_CATEGORY" val="custom"/>
  <p:tag name="KSO_WM_TEMPLATE_INDEX" val="20184862"/>
  <p:tag name="KSO_WM_UNIT_INDEX" val="0"/>
  <p:tag name="KSO_WM_UNIT_HIGHLIGHT" val="0"/>
  <p:tag name="KSO_WM_UNIT_COMPATIBLE" val="0"/>
  <p:tag name="KSO_WM_UNIT_DIAGRAM_ISNUMVISUAL" val="0"/>
  <p:tag name="KSO_WM_UNIT_DIAGRAM_ISREFERUNIT" val="0"/>
  <p:tag name="KSO_WM_UNIT_LAYERLEVEL" val="1"/>
</p:tagLst>
</file>

<file path=ppt/tags/tag216.xml><?xml version="1.0" encoding="utf-8"?>
<p:tagLst xmlns:p="http://schemas.openxmlformats.org/presentationml/2006/main">
  <p:tag name="KSO_WM_TEMPLATE_CATEGORY" val="custom"/>
  <p:tag name="KSO_WM_TEMPLATE_INDEX" val="20184862"/>
  <p:tag name="KSO_WM_UNIT_TYPE" val="h_f"/>
  <p:tag name="KSO_WM_UNIT_INDEX" val="1_1"/>
  <p:tag name="KSO_WM_UNIT_ID" val="custom20184862_10*h_f*1_1"/>
  <p:tag name="KSO_WM_UNIT_LAYERLEVEL" val="1_1"/>
  <p:tag name="KSO_WM_UNIT_VALUE" val="25"/>
  <p:tag name="KSO_WM_UNIT_HIGHLIGHT" val="0"/>
  <p:tag name="KSO_WM_UNIT_COMPATIBLE" val="0"/>
  <p:tag name="KSO_WM_BEAUTIFY_FLAG" val="#wm#"/>
  <p:tag name="KSO_WM_TAG_VERSION" val="1.0"/>
  <p:tag name="KSO_WM_UNIT_PRESET_TEXT" val="CLICK TO ADD YOUR TEXT"/>
  <p:tag name="KSO_WM_UNIT_NOCLEAR" val="0"/>
  <p:tag name="KSO_WM_UNIT_DIAGRAM_ISNUMVISUAL" val="0"/>
  <p:tag name="KSO_WM_UNIT_DIAGRAM_ISREFERUNIT" val="0"/>
</p:tagLst>
</file>

<file path=ppt/tags/tag217.xml><?xml version="1.0" encoding="utf-8"?>
<p:tagLst xmlns:p="http://schemas.openxmlformats.org/presentationml/2006/main">
  <p:tag name="KSO_WM_TAG_VERSION" val="1.0"/>
  <p:tag name="KSO_WM_SLIDE_ITEM_CNT" val="0"/>
  <p:tag name="KSO_WM_SLIDE_LAYOUT" val="d_f_h"/>
  <p:tag name="KSO_WM_SLIDE_LAYOUT_CNT" val="1_1_1"/>
  <p:tag name="KSO_WM_SLIDE_TYPE" val="text"/>
  <p:tag name="KSO_WM_BEAUTIFY_FLAG" val="#wm#"/>
  <p:tag name="KSO_WM_SLIDE_POSITION" val="69.3*325.425"/>
  <p:tag name="KSO_WM_SLIDE_SIZE" val="199.95*201.15"/>
  <p:tag name="KSO_WM_COMBINE_RELATE_SLIDE_ID" val="background20184520_8"/>
  <p:tag name="KSO_WM_TEMPLATE_CATEGORY" val="custom"/>
  <p:tag name="KSO_WM_TEMPLATE_INDEX" val="20184862"/>
  <p:tag name="KSO_WM_SLIDE_ID" val="custom20184862_10"/>
  <p:tag name="KSO_WM_SLIDE_INDEX" val="10"/>
  <p:tag name="KSO_WM_TEMPLATE_SUBCATEGORY" val="0"/>
  <p:tag name="KSO_WM_SLIDE_SUBTYPE" val="picTxt"/>
  <p:tag name="KSO_WM_TEMPLATE_MASTER_TYPE" val="1"/>
  <p:tag name="KSO_WM_TEMPLATE_COLOR_TYPE" val="1"/>
</p:tagLst>
</file>

<file path=ppt/tags/tag218.xml><?xml version="1.0" encoding="utf-8"?>
<p:tagLst xmlns:p="http://schemas.openxmlformats.org/presentationml/2006/main">
  <p:tag name="KSO_WM_TEMPLATE_CATEGORY" val="custom"/>
  <p:tag name="KSO_WM_TEMPLATE_INDEX" val="20184862"/>
  <p:tag name="KSO_WM_UNIT_TYPE" val="a"/>
  <p:tag name="KSO_WM_UNIT_INDEX" val="1"/>
  <p:tag name="KSO_WM_UNIT_LAYERLEVEL" val="1"/>
  <p:tag name="KSO_WM_UNIT_VALUE" val="12"/>
  <p:tag name="KSO_WM_UNIT_ISCONTENTSTITLE" val="0"/>
  <p:tag name="KSO_WM_UNIT_HIGHLIGHT" val="0"/>
  <p:tag name="KSO_WM_UNIT_COMPATIBLE" val="0"/>
  <p:tag name="KSO_WM_BEAUTIFY_FLAG" val="#wm#"/>
  <p:tag name="KSO_WM_TAG_VERSION" val="1.0"/>
  <p:tag name="KSO_WM_DIAGRAM_GROUP_CODE" val="l1-2"/>
  <p:tag name="KSO_WM_UNIT_ID" val="custom20184862_13*a*1"/>
  <p:tag name="KSO_WM_UNIT_NOCLEAR" val="0"/>
  <p:tag name="KSO_WM_UNIT_DIAGRAM_ISNUMVISUAL" val="0"/>
  <p:tag name="KSO_WM_UNIT_DIAGRAM_ISREFERUNIT" val="0"/>
  <p:tag name="KSO_WM_UNIT_PRESET_TEXT" val="LOREM IPSUM"/>
  <p:tag name="KSO_WM_UNIT_TEXT_FILL_FORE_SCHEMECOLOR_INDEX" val="5"/>
  <p:tag name="KSO_WM_UNIT_TEXT_FILL_TYPE" val="1"/>
  <p:tag name="KSO_WM_UNIT_USESOURCEFORMAT_APPLY" val="1"/>
</p:tagLst>
</file>

<file path=ppt/tags/tag219.xml><?xml version="1.0" encoding="utf-8"?>
<p:tagLst xmlns:p="http://schemas.openxmlformats.org/presentationml/2006/main">
  <p:tag name="KSO_WM_TEMPLATE_CATEGORY" val="custom"/>
  <p:tag name="KSO_WM_TEMPLATE_INDEX" val="20184862"/>
  <p:tag name="KSO_WM_UNIT_TYPE" val="l_h_i"/>
  <p:tag name="KSO_WM_UNIT_INDEX" val="1_2_2"/>
  <p:tag name="KSO_WM_UNIT_LAYERLEVEL" val="1_1_1"/>
  <p:tag name="KSO_WM_BEAUTIFY_FLAG" val="#wm#"/>
  <p:tag name="KSO_WM_TAG_VERSION" val="1.0"/>
  <p:tag name="KSO_WM_DIAGRAM_GROUP_CODE" val="l1-2"/>
  <p:tag name="KSO_WM_UNIT_ID" val="custom20184862_13*l_h_i*1_2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TEMPLATE_CATEGORY" val="custom"/>
  <p:tag name="KSO_WM_TEMPLATE_INDEX" val="20184862"/>
  <p:tag name="KSO_WM_UNIT_TYPE" val="l_h_i"/>
  <p:tag name="KSO_WM_UNIT_INDEX" val="1_2_3"/>
  <p:tag name="KSO_WM_UNIT_LAYERLEVEL" val="1_1_1"/>
  <p:tag name="KSO_WM_BEAUTIFY_FLAG" val="#wm#"/>
  <p:tag name="KSO_WM_TAG_VERSION" val="1.0"/>
  <p:tag name="KSO_WM_DIAGRAM_GROUP_CODE" val="l1-2"/>
  <p:tag name="KSO_WM_UNIT_ID" val="custom20184862_13*l_h_i*1_2_3"/>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21.xml><?xml version="1.0" encoding="utf-8"?>
<p:tagLst xmlns:p="http://schemas.openxmlformats.org/presentationml/2006/main">
  <p:tag name="KSO_WM_TEMPLATE_CATEGORY" val="custom"/>
  <p:tag name="KSO_WM_TEMPLATE_INDEX" val="20184862"/>
  <p:tag name="KSO_WM_UNIT_TYPE" val="l_h_i"/>
  <p:tag name="KSO_WM_UNIT_INDEX" val="1_1_2"/>
  <p:tag name="KSO_WM_UNIT_LAYERLEVEL" val="1_1_1"/>
  <p:tag name="KSO_WM_BEAUTIFY_FLAG" val="#wm#"/>
  <p:tag name="KSO_WM_TAG_VERSION" val="1.0"/>
  <p:tag name="KSO_WM_DIAGRAM_GROUP_CODE" val="l1-2"/>
  <p:tag name="KSO_WM_UNIT_ID" val="custom20184862_13*l_h_i*1_1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22.xml><?xml version="1.0" encoding="utf-8"?>
<p:tagLst xmlns:p="http://schemas.openxmlformats.org/presentationml/2006/main">
  <p:tag name="KSO_WM_TEMPLATE_CATEGORY" val="custom"/>
  <p:tag name="KSO_WM_TEMPLATE_INDEX" val="20184862"/>
  <p:tag name="KSO_WM_UNIT_TYPE" val="l_h_a"/>
  <p:tag name="KSO_WM_UNIT_INDEX" val="1_1_1"/>
  <p:tag name="KSO_WM_UNIT_LAYERLEVEL" val="1_1_1"/>
  <p:tag name="KSO_WM_UNIT_VALUE" val="9"/>
  <p:tag name="KSO_WM_UNIT_HIGHLIGHT" val="0"/>
  <p:tag name="KSO_WM_UNIT_COMPATIBLE" val="0"/>
  <p:tag name="KSO_WM_BEAUTIFY_FLAG" val="#wm#"/>
  <p:tag name="KSO_WM_TAG_VERSION" val="1.0"/>
  <p:tag name="KSO_WM_DIAGRAM_GROUP_CODE" val="l1-2"/>
  <p:tag name="KSO_WM_UNIT_ID" val="custom20184862_13*l_h_a*1_1_1"/>
  <p:tag name="KSO_WM_UNIT_ISCONTENTSTITLE" val="0"/>
  <p:tag name="KSO_WM_UNIT_NOCLEAR" val="0"/>
  <p:tag name="KSO_WM_UNIT_DIAGRAM_ISNUMVISUAL" val="0"/>
  <p:tag name="KSO_WM_UNIT_DIAGRAM_ISREFERUNIT" val="0"/>
  <p:tag name="KSO_WM_UNIT_PRESET_TEXT" val="LOREM IPSUM"/>
  <p:tag name="KSO_WM_UNIT_TEXT_FILL_FORE_SCHEMECOLOR_INDEX" val="13"/>
  <p:tag name="KSO_WM_UNIT_TEXT_FILL_TYPE" val="1"/>
  <p:tag name="KSO_WM_UNIT_USESOURCEFORMAT_APPLY" val="1"/>
</p:tagLst>
</file>

<file path=ppt/tags/tag223.xml><?xml version="1.0" encoding="utf-8"?>
<p:tagLst xmlns:p="http://schemas.openxmlformats.org/presentationml/2006/main">
  <p:tag name="KSO_WM_TEMPLATE_CATEGORY" val="custom"/>
  <p:tag name="KSO_WM_TEMPLATE_INDEX" val="20184862"/>
  <p:tag name="KSO_WM_UNIT_TYPE" val="l_h_f"/>
  <p:tag name="KSO_WM_UNIT_INDEX" val="1_1_1"/>
  <p:tag name="KSO_WM_UNIT_LAYERLEVEL" val="1_1_1"/>
  <p:tag name="KSO_WM_UNIT_VALUE" val="27"/>
  <p:tag name="KSO_WM_UNIT_HIGHLIGHT" val="0"/>
  <p:tag name="KSO_WM_UNIT_COMPATIBLE" val="0"/>
  <p:tag name="KSO_WM_BEAUTIFY_FLAG" val="#wm#"/>
  <p:tag name="KSO_WM_TAG_VERSION" val="1.0"/>
  <p:tag name="KSO_WM_DIAGRAM_GROUP_CODE" val="l1-2"/>
  <p:tag name="KSO_WM_UNIT_ID" val="custom20184862_13*l_h_f*1_1_1"/>
  <p:tag name="KSO_WM_UNIT_NOCLEAR" val="0"/>
  <p:tag name="KSO_WM_UNIT_DIAGRAM_ISNUMVISUAL" val="0"/>
  <p:tag name="KSO_WM_UNIT_DIAGRAM_ISREFERUNIT" val="0"/>
  <p:tag name="KSO_WM_UNIT_PRESET_TEXT" val="Lorem ipsum dolor sit amet, consectetur adipisicing elit."/>
  <p:tag name="KSO_WM_UNIT_TEXT_FILL_FORE_SCHEMECOLOR_INDEX" val="13"/>
  <p:tag name="KSO_WM_UNIT_TEXT_FILL_TYPE" val="1"/>
  <p:tag name="KSO_WM_UNIT_USESOURCEFORMAT_APPLY" val="1"/>
</p:tagLst>
</file>

<file path=ppt/tags/tag224.xml><?xml version="1.0" encoding="utf-8"?>
<p:tagLst xmlns:p="http://schemas.openxmlformats.org/presentationml/2006/main">
  <p:tag name="KSO_WM_TEMPLATE_CATEGORY" val="custom"/>
  <p:tag name="KSO_WM_TEMPLATE_INDEX" val="20184862"/>
  <p:tag name="KSO_WM_UNIT_TYPE" val="l_h_a"/>
  <p:tag name="KSO_WM_UNIT_INDEX" val="1_2_1"/>
  <p:tag name="KSO_WM_UNIT_LAYERLEVEL" val="1_1_1"/>
  <p:tag name="KSO_WM_UNIT_VALUE" val="9"/>
  <p:tag name="KSO_WM_UNIT_HIGHLIGHT" val="0"/>
  <p:tag name="KSO_WM_UNIT_COMPATIBLE" val="0"/>
  <p:tag name="KSO_WM_BEAUTIFY_FLAG" val="#wm#"/>
  <p:tag name="KSO_WM_TAG_VERSION" val="1.0"/>
  <p:tag name="KSO_WM_DIAGRAM_GROUP_CODE" val="l1-2"/>
  <p:tag name="KSO_WM_UNIT_ID" val="custom20184862_13*l_h_a*1_2_1"/>
  <p:tag name="KSO_WM_UNIT_ISCONTENTSTITLE" val="0"/>
  <p:tag name="KSO_WM_UNIT_NOCLEAR" val="0"/>
  <p:tag name="KSO_WM_UNIT_DIAGRAM_ISNUMVISUAL" val="0"/>
  <p:tag name="KSO_WM_UNIT_DIAGRAM_ISREFERUNIT" val="0"/>
  <p:tag name="KSO_WM_UNIT_PRESET_TEXT" val="LOREM IPSUM"/>
  <p:tag name="KSO_WM_UNIT_TEXT_FILL_FORE_SCHEMECOLOR_INDEX" val="13"/>
  <p:tag name="KSO_WM_UNIT_TEXT_FILL_TYPE" val="1"/>
  <p:tag name="KSO_WM_UNIT_USESOURCEFORMAT_APPLY" val="1"/>
</p:tagLst>
</file>

<file path=ppt/tags/tag225.xml><?xml version="1.0" encoding="utf-8"?>
<p:tagLst xmlns:p="http://schemas.openxmlformats.org/presentationml/2006/main">
  <p:tag name="KSO_WM_TEMPLATE_CATEGORY" val="custom"/>
  <p:tag name="KSO_WM_TEMPLATE_INDEX" val="20184862"/>
  <p:tag name="KSO_WM_UNIT_TYPE" val="l_h_f"/>
  <p:tag name="KSO_WM_UNIT_INDEX" val="1_2_1"/>
  <p:tag name="KSO_WM_UNIT_LAYERLEVEL" val="1_1_1"/>
  <p:tag name="KSO_WM_UNIT_VALUE" val="27"/>
  <p:tag name="KSO_WM_UNIT_HIGHLIGHT" val="0"/>
  <p:tag name="KSO_WM_UNIT_COMPATIBLE" val="0"/>
  <p:tag name="KSO_WM_BEAUTIFY_FLAG" val="#wm#"/>
  <p:tag name="KSO_WM_TAG_VERSION" val="1.0"/>
  <p:tag name="KSO_WM_DIAGRAM_GROUP_CODE" val="l1-2"/>
  <p:tag name="KSO_WM_UNIT_ID" val="custom20184862_13*l_h_f*1_2_1"/>
  <p:tag name="KSO_WM_UNIT_NOCLEAR" val="0"/>
  <p:tag name="KSO_WM_UNIT_DIAGRAM_ISNUMVISUAL" val="0"/>
  <p:tag name="KSO_WM_UNIT_DIAGRAM_ISREFERUNIT" val="0"/>
  <p:tag name="KSO_WM_UNIT_PRESET_TEXT" val="Lorem ipsum dolor sit amet, consectetur adipisicing elit."/>
  <p:tag name="KSO_WM_UNIT_TEXT_FILL_FORE_SCHEMECOLOR_INDEX" val="13"/>
  <p:tag name="KSO_WM_UNIT_TEXT_FILL_TYPE" val="1"/>
  <p:tag name="KSO_WM_UNIT_USESOURCEFORMAT_APPLY" val="1"/>
</p:tagLst>
</file>

<file path=ppt/tags/tag226.xml><?xml version="1.0" encoding="utf-8"?>
<p:tagLst xmlns:p="http://schemas.openxmlformats.org/presentationml/2006/main">
  <p:tag name="KSO_WM_TEMPLATE_CATEGORY" val="custom"/>
  <p:tag name="KSO_WM_TEMPLATE_INDEX" val="20184862"/>
  <p:tag name="KSO_WM_UNIT_TYPE" val="l_h_i"/>
  <p:tag name="KSO_WM_UNIT_INDEX" val="1_1_3"/>
  <p:tag name="KSO_WM_UNIT_LAYERLEVEL" val="1_1_1"/>
  <p:tag name="KSO_WM_BEAUTIFY_FLAG" val="#wm#"/>
  <p:tag name="KSO_WM_TAG_VERSION" val="1.0"/>
  <p:tag name="KSO_WM_DIAGRAM_GROUP_CODE" val="l1-2"/>
  <p:tag name="KSO_WM_UNIT_ID" val="custom20184862_13*l_h_i*1_1_3"/>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27.xml><?xml version="1.0" encoding="utf-8"?>
<p:tagLst xmlns:p="http://schemas.openxmlformats.org/presentationml/2006/main">
  <p:tag name="KSO_WM_TEMPLATE_CATEGORY" val="custom"/>
  <p:tag name="KSO_WM_TEMPLATE_INDEX" val="20184862"/>
  <p:tag name="KSO_WM_UNIT_TYPE" val="l_h_i"/>
  <p:tag name="KSO_WM_UNIT_INDEX" val="1_1_4"/>
  <p:tag name="KSO_WM_UNIT_LAYERLEVEL" val="1_1_1"/>
  <p:tag name="KSO_WM_BEAUTIFY_FLAG" val="#wm#"/>
  <p:tag name="KSO_WM_TAG_VERSION" val="1.0"/>
  <p:tag name="KSO_WM_DIAGRAM_GROUP_CODE" val="l1-2"/>
  <p:tag name="KSO_WM_UNIT_ID" val="custom20184862_13*l_h_i*1_1_4"/>
  <p:tag name="KSO_WM_UNIT_HIGHLIGHT" val="0"/>
  <p:tag name="KSO_WM_UNIT_COMPATIBLE" val="0"/>
  <p:tag name="KSO_WM_UNIT_DIAGRAM_ISNUMVISUAL" val="0"/>
  <p:tag name="KSO_WM_UNIT_DIAGRAM_ISREFERUNIT" val="0"/>
  <p:tag name="KSO_WM_UNIT_FILL_FORE_SCHEMECOLOR_INDEX" val="14"/>
  <p:tag name="KSO_WM_UNIT_FILL_TYPE" val="1"/>
  <p:tag name="KSO_WM_UNIT_USESOURCEFORMAT_APPLY" val="1"/>
</p:tagLst>
</file>

<file path=ppt/tags/tag228.xml><?xml version="1.0" encoding="utf-8"?>
<p:tagLst xmlns:p="http://schemas.openxmlformats.org/presentationml/2006/main">
  <p:tag name="KSO_WM_TEMPLATE_CATEGORY" val="custom"/>
  <p:tag name="KSO_WM_TEMPLATE_INDEX" val="20184862"/>
  <p:tag name="KSO_WM_UNIT_TYPE" val="l_h_i"/>
  <p:tag name="KSO_WM_UNIT_INDEX" val="1_2_4"/>
  <p:tag name="KSO_WM_UNIT_LAYERLEVEL" val="1_1_1"/>
  <p:tag name="KSO_WM_BEAUTIFY_FLAG" val="#wm#"/>
  <p:tag name="KSO_WM_TAG_VERSION" val="1.0"/>
  <p:tag name="KSO_WM_DIAGRAM_GROUP_CODE" val="l1-2"/>
  <p:tag name="KSO_WM_UNIT_ID" val="custom20184862_13*l_h_i*1_2_4"/>
  <p:tag name="KSO_WM_UNIT_HIGHLIGHT" val="0"/>
  <p:tag name="KSO_WM_UNIT_COMPATIBLE" val="0"/>
  <p:tag name="KSO_WM_UNIT_DIAGRAM_ISNUMVISUAL" val="0"/>
  <p:tag name="KSO_WM_UNIT_DIAGRAM_ISREFERUNIT" val="0"/>
  <p:tag name="KSO_WM_UNIT_FILL_FORE_SCHEMECOLOR_INDEX" val="14"/>
  <p:tag name="KSO_WM_UNIT_FILL_TYPE" val="1"/>
  <p:tag name="KSO_WM_UNIT_USESOURCEFORMAT_APPLY" val="1"/>
</p:tagLst>
</file>

<file path=ppt/tags/tag229.xml><?xml version="1.0" encoding="utf-8"?>
<p:tagLst xmlns:p="http://schemas.openxmlformats.org/presentationml/2006/main">
  <p:tag name="KSO_WM_TEMPLATE_CATEGORY" val="custom"/>
  <p:tag name="KSO_WM_TEMPLATE_INDEX" val="20184862"/>
  <p:tag name="KSO_WM_UNIT_TYPE" val="l_h_i"/>
  <p:tag name="KSO_WM_UNIT_INDEX" val="1_3_4"/>
  <p:tag name="KSO_WM_UNIT_LAYERLEVEL" val="1_1_1"/>
  <p:tag name="KSO_WM_BEAUTIFY_FLAG" val="#wm#"/>
  <p:tag name="KSO_WM_TAG_VERSION" val="1.0"/>
  <p:tag name="KSO_WM_DIAGRAM_GROUP_CODE" val="l1-2"/>
  <p:tag name="KSO_WM_UNIT_ID" val="custom20184862_13*l_h_i*1_3_4"/>
  <p:tag name="KSO_WM_UNIT_HIGHLIGHT" val="0"/>
  <p:tag name="KSO_WM_UNIT_COMPATIBLE" val="0"/>
  <p:tag name="KSO_WM_UNIT_DIAGRAM_ISNUMVISUAL" val="0"/>
  <p:tag name="KSO_WM_UNIT_DIAGRAM_ISREFERUNIT" val="0"/>
  <p:tag name="KSO_WM_UNIT_FILL_FORE_SCHEMECOLOR_INDEX" val="14"/>
  <p:tag name="KSO_WM_UNI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TAG_VERSION" val="1.0"/>
  <p:tag name="KSO_WM_SLIDE_ITEM_CNT" val="3"/>
  <p:tag name="KSO_WM_SLIDE_LAYOUT" val="a_f_l"/>
  <p:tag name="KSO_WM_SLIDE_LAYOUT_CNT" val="1_1_1"/>
  <p:tag name="KSO_WM_SLIDE_TYPE" val="text"/>
  <p:tag name="KSO_WM_BEAUTIFY_FLAG" val="#wm#"/>
  <p:tag name="KSO_WM_SLIDE_POSITION" val="106.5*85"/>
  <p:tag name="KSO_WM_SLIDE_SIZE" val="750.5*277"/>
  <p:tag name="KSO_WM_COMBINE_RELATE_SLIDE_ID" val="background20184520_11"/>
  <p:tag name="KSO_WM_TEMPLATE_CATEGORY" val="custom"/>
  <p:tag name="KSO_WM_TEMPLATE_INDEX" val="20184862"/>
  <p:tag name="KSO_WM_SLIDE_ID" val="custom20184862_13"/>
  <p:tag name="KSO_WM_SLIDE_INDEX" val="13"/>
  <p:tag name="KSO_WM_DIAGRAM_GROUP_CODE" val="l1-2"/>
  <p:tag name="KSO_WM_TEMPLATE_SUBCATEGORY" val="0"/>
  <p:tag name="KSO_WM_SLIDE_SUBTYPE" val="diag"/>
  <p:tag name="KSO_WM_SLIDE_DIAGTYPE" val="l"/>
  <p:tag name="KSO_WM_TEMPLATE_MASTER_TYPE" val="1"/>
  <p:tag name="KSO_WM_TEMPLATE_COLOR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1.1.1.1.1.1.1.20184862">
      <a:dk1>
        <a:srgbClr val="000000"/>
      </a:dk1>
      <a:lt1>
        <a:srgbClr val="FFFFFF"/>
      </a:lt1>
      <a:dk2>
        <a:srgbClr val="CFF3FA"/>
      </a:dk2>
      <a:lt2>
        <a:srgbClr val="FDE7E6"/>
      </a:lt2>
      <a:accent1>
        <a:srgbClr val="5EB6DD"/>
      </a:accent1>
      <a:accent2>
        <a:srgbClr val="5FACEB"/>
      </a:accent2>
      <a:accent3>
        <a:srgbClr val="759EEF"/>
      </a:accent3>
      <a:accent4>
        <a:srgbClr val="9389E8"/>
      </a:accent4>
      <a:accent5>
        <a:srgbClr val="B870D8"/>
      </a:accent5>
      <a:accent6>
        <a:srgbClr val="D54CBA"/>
      </a:accent6>
      <a:hlink>
        <a:srgbClr val="46ABD9"/>
      </a:hlink>
      <a:folHlink>
        <a:srgbClr val="AB69AE"/>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1.1.1.1.1.1.20184862">
    <a:dk1>
      <a:srgbClr val="000000"/>
    </a:dk1>
    <a:lt1>
      <a:srgbClr val="FFFFFF"/>
    </a:lt1>
    <a:dk2>
      <a:srgbClr val="CFF3FA"/>
    </a:dk2>
    <a:lt2>
      <a:srgbClr val="FDE7E6"/>
    </a:lt2>
    <a:accent1>
      <a:srgbClr val="5EB6DD"/>
    </a:accent1>
    <a:accent2>
      <a:srgbClr val="5FACEB"/>
    </a:accent2>
    <a:accent3>
      <a:srgbClr val="759EEF"/>
    </a:accent3>
    <a:accent4>
      <a:srgbClr val="9389E8"/>
    </a:accent4>
    <a:accent5>
      <a:srgbClr val="B870D8"/>
    </a:accent5>
    <a:accent6>
      <a:srgbClr val="D54CBA"/>
    </a:accent6>
    <a:hlink>
      <a:srgbClr val="46ABD9"/>
    </a:hlink>
    <a:folHlink>
      <a:srgbClr val="AB69AE"/>
    </a:folHlink>
  </a:clrScheme>
</a:themeOverride>
</file>

<file path=ppt/theme/themeOverride2.xml><?xml version="1.0" encoding="utf-8"?>
<a:themeOverride xmlns:a="http://schemas.openxmlformats.org/drawingml/2006/main">
  <a:clrScheme name="1.1.1.1.1.1.1.20184862">
    <a:dk1>
      <a:srgbClr val="000000"/>
    </a:dk1>
    <a:lt1>
      <a:srgbClr val="FFFFFF"/>
    </a:lt1>
    <a:dk2>
      <a:srgbClr val="CFF3FA"/>
    </a:dk2>
    <a:lt2>
      <a:srgbClr val="FDE7E6"/>
    </a:lt2>
    <a:accent1>
      <a:srgbClr val="5EB6DD"/>
    </a:accent1>
    <a:accent2>
      <a:srgbClr val="5FACEB"/>
    </a:accent2>
    <a:accent3>
      <a:srgbClr val="759EEF"/>
    </a:accent3>
    <a:accent4>
      <a:srgbClr val="9389E8"/>
    </a:accent4>
    <a:accent5>
      <a:srgbClr val="B870D8"/>
    </a:accent5>
    <a:accent6>
      <a:srgbClr val="D54CBA"/>
    </a:accent6>
    <a:hlink>
      <a:srgbClr val="46ABD9"/>
    </a:hlink>
    <a:folHlink>
      <a:srgbClr val="AB69AE"/>
    </a:folHlink>
  </a:clrScheme>
</a:themeOverride>
</file>

<file path=ppt/theme/themeOverride3.xml><?xml version="1.0" encoding="utf-8"?>
<a:themeOverride xmlns:a="http://schemas.openxmlformats.org/drawingml/2006/main">
  <a:clrScheme name="1.1.1.1.1.1.1.20184862">
    <a:dk1>
      <a:srgbClr val="000000"/>
    </a:dk1>
    <a:lt1>
      <a:srgbClr val="FFFFFF"/>
    </a:lt1>
    <a:dk2>
      <a:srgbClr val="CFF3FA"/>
    </a:dk2>
    <a:lt2>
      <a:srgbClr val="FDE7E6"/>
    </a:lt2>
    <a:accent1>
      <a:srgbClr val="5EB6DD"/>
    </a:accent1>
    <a:accent2>
      <a:srgbClr val="5FACEB"/>
    </a:accent2>
    <a:accent3>
      <a:srgbClr val="759EEF"/>
    </a:accent3>
    <a:accent4>
      <a:srgbClr val="9389E8"/>
    </a:accent4>
    <a:accent5>
      <a:srgbClr val="B870D8"/>
    </a:accent5>
    <a:accent6>
      <a:srgbClr val="D54CBA"/>
    </a:accent6>
    <a:hlink>
      <a:srgbClr val="46ABD9"/>
    </a:hlink>
    <a:folHlink>
      <a:srgbClr val="AB69AE"/>
    </a:folHlink>
  </a:clrScheme>
</a:themeOverride>
</file>

<file path=ppt/theme/themeOverride4.xml><?xml version="1.0" encoding="utf-8"?>
<a:themeOverride xmlns:a="http://schemas.openxmlformats.org/drawingml/2006/main">
  <a:clrScheme name="1.1.1.1.1.1.1.20184862">
    <a:dk1>
      <a:srgbClr val="000000"/>
    </a:dk1>
    <a:lt1>
      <a:srgbClr val="FFFFFF"/>
    </a:lt1>
    <a:dk2>
      <a:srgbClr val="CFF3FA"/>
    </a:dk2>
    <a:lt2>
      <a:srgbClr val="FDE7E6"/>
    </a:lt2>
    <a:accent1>
      <a:srgbClr val="5EB6DD"/>
    </a:accent1>
    <a:accent2>
      <a:srgbClr val="5FACEB"/>
    </a:accent2>
    <a:accent3>
      <a:srgbClr val="759EEF"/>
    </a:accent3>
    <a:accent4>
      <a:srgbClr val="9389E8"/>
    </a:accent4>
    <a:accent5>
      <a:srgbClr val="B870D8"/>
    </a:accent5>
    <a:accent6>
      <a:srgbClr val="D54CBA"/>
    </a:accent6>
    <a:hlink>
      <a:srgbClr val="46ABD9"/>
    </a:hlink>
    <a:folHlink>
      <a:srgbClr val="AB69AE"/>
    </a:folHlink>
  </a:clrScheme>
</a:themeOverride>
</file>

<file path=ppt/theme/themeOverride5.xml><?xml version="1.0" encoding="utf-8"?>
<a:themeOverride xmlns:a="http://schemas.openxmlformats.org/drawingml/2006/main">
  <a:clrScheme name="1.1.1.1.1.1.1.20184862">
    <a:dk1>
      <a:srgbClr val="000000"/>
    </a:dk1>
    <a:lt1>
      <a:srgbClr val="FFFFFF"/>
    </a:lt1>
    <a:dk2>
      <a:srgbClr val="CFF3FA"/>
    </a:dk2>
    <a:lt2>
      <a:srgbClr val="FDE7E6"/>
    </a:lt2>
    <a:accent1>
      <a:srgbClr val="5EB6DD"/>
    </a:accent1>
    <a:accent2>
      <a:srgbClr val="5FACEB"/>
    </a:accent2>
    <a:accent3>
      <a:srgbClr val="759EEF"/>
    </a:accent3>
    <a:accent4>
      <a:srgbClr val="9389E8"/>
    </a:accent4>
    <a:accent5>
      <a:srgbClr val="B870D8"/>
    </a:accent5>
    <a:accent6>
      <a:srgbClr val="D54CBA"/>
    </a:accent6>
    <a:hlink>
      <a:srgbClr val="46ABD9"/>
    </a:hlink>
    <a:folHlink>
      <a:srgbClr val="AB69AE"/>
    </a:folHlink>
  </a:clrScheme>
</a:themeOverride>
</file>

<file path=docProps/app.xml><?xml version="1.0" encoding="utf-8"?>
<Properties xmlns="http://schemas.openxmlformats.org/officeDocument/2006/extended-properties" xmlns:vt="http://schemas.openxmlformats.org/officeDocument/2006/docPropsVTypes">
  <TotalTime>0</TotalTime>
  <Words>673</Words>
  <Application>WPS 演示</Application>
  <PresentationFormat>宽屏</PresentationFormat>
  <Paragraphs>54</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宋体</vt:lpstr>
      <vt:lpstr>Wingdings</vt:lpstr>
      <vt:lpstr>微软雅黑</vt:lpstr>
      <vt:lpstr>汉仪旗黑-85S</vt:lpstr>
      <vt:lpstr>黑体</vt:lpstr>
      <vt:lpstr>Arial Unicode MS</vt:lpstr>
      <vt:lpstr>Calibri</vt:lpstr>
      <vt:lpstr>Office 主题​​</vt:lpstr>
      <vt:lpstr>MYSQL联表查询</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JAVA</dc:creator>
  <cp:lastModifiedBy>行走与驻足</cp:lastModifiedBy>
  <cp:revision>9</cp:revision>
  <dcterms:created xsi:type="dcterms:W3CDTF">2020-10-27T01:26:00Z</dcterms:created>
  <dcterms:modified xsi:type="dcterms:W3CDTF">2020-10-27T13:20:08Z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