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5" r:id="rId5"/>
    <p:sldId id="264" r:id="rId6"/>
    <p:sldId id="266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07A42-408D-416F-BC3A-8AF633401B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堆和栈</a:t>
            </a:r>
          </a:p>
        </p:txBody>
      </p:sp>
    </p:spTree>
    <p:extLst>
      <p:ext uri="{BB962C8B-B14F-4D97-AF65-F5344CB8AC3E}">
        <p14:creationId xmlns:p14="http://schemas.microsoft.com/office/powerpoint/2010/main" val="92978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88451-3A6F-4884-9697-A4DA895B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80052"/>
            <a:ext cx="8596668" cy="77458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运行时在内存划分区域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E26884-4701-405F-BDC3-AB0A4D3E3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堆内存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栈内存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本地方法栈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本地方法区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程序计数器（寄存器）</a:t>
            </a:r>
          </a:p>
        </p:txBody>
      </p:sp>
    </p:spTree>
    <p:extLst>
      <p:ext uri="{BB962C8B-B14F-4D97-AF65-F5344CB8AC3E}">
        <p14:creationId xmlns:p14="http://schemas.microsoft.com/office/powerpoint/2010/main" val="3756441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88451-3A6F-4884-9697-A4DA895B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80052"/>
            <a:ext cx="8596668" cy="77458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栈内存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E26884-4701-405F-BDC3-AB0A4D3E3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0093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作用：主要是用来执行程序，存放了基本类型的变量和对象的引用变量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先进后出，后进先出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7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存取速度快，仅次于寄存器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7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栈数据可以共享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7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数据大小与生存期必须是确定的，缺乏灵活性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6693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E26884-4701-405F-BDC3-AB0A4D3E3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4636"/>
            <a:ext cx="6895041" cy="496252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栈内存中的单位元素是栈帧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(Stack Frame)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，调用一个方法就创建一个栈帧，所以调用的方法链越多，创建的栈帧越多（代表作：递归）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栈帧结构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局部变量表：存储局部变量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操作数栈：也称操作栈，执行入栈出栈的操作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动态连接：每个栈帧都包含一个指向运行时常量池中该栈帧所属性方法的引用，持有这个引用是为了支持方法调用过程中的动态连接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方法返回地址：保存方法被调用的位置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3471244-1686-4658-9FEA-EE9B6A9239C0}"/>
              </a:ext>
            </a:extLst>
          </p:cNvPr>
          <p:cNvSpPr txBox="1">
            <a:spLocks/>
          </p:cNvSpPr>
          <p:nvPr/>
        </p:nvSpPr>
        <p:spPr>
          <a:xfrm>
            <a:off x="677334" y="820723"/>
            <a:ext cx="8596668" cy="7745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栈内存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D490BF9-91F2-4A3A-86C1-7A4B97041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5" y="1895475"/>
            <a:ext cx="46196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65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88451-3A6F-4884-9697-A4DA895B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80052"/>
            <a:ext cx="8596668" cy="77458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堆内存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E26884-4701-405F-BDC3-AB0A4D3E3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作用：用于存储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中的对象和数组，由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虚拟机的自动垃圾回收器来管理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可以动态地分配内存大小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7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先进先出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lnSpc>
                <a:spcPct val="17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存取速度较慢</a:t>
            </a:r>
          </a:p>
        </p:txBody>
      </p:sp>
    </p:spTree>
    <p:extLst>
      <p:ext uri="{BB962C8B-B14F-4D97-AF65-F5344CB8AC3E}">
        <p14:creationId xmlns:p14="http://schemas.microsoft.com/office/powerpoint/2010/main" val="358576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E26884-4701-405F-BDC3-AB0A4D3E3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新生代：存放新建的对象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伊甸区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(Eden)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幸存区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(Survivor)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Copying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算法分配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伊甸去达到阈值后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进行一次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GC</a:t>
            </a:r>
          </a:p>
          <a:p>
            <a:pPr>
              <a:lnSpc>
                <a:spcPct val="17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老生代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主要存放应用程序中生命周期长的内存对象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占用空间大的对象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数组，且对象中无外部引用的对象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3471244-1686-4658-9FEA-EE9B6A9239C0}"/>
              </a:ext>
            </a:extLst>
          </p:cNvPr>
          <p:cNvSpPr txBox="1">
            <a:spLocks/>
          </p:cNvSpPr>
          <p:nvPr/>
        </p:nvSpPr>
        <p:spPr>
          <a:xfrm>
            <a:off x="829734" y="1332452"/>
            <a:ext cx="8596668" cy="7745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堆内存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ABB432-3FC8-440E-804D-586BF014A6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392" b="194"/>
          <a:stretch/>
        </p:blipFill>
        <p:spPr>
          <a:xfrm>
            <a:off x="5648184" y="594442"/>
            <a:ext cx="5761441" cy="326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4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E26884-4701-405F-BDC3-AB0A4D3E3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堆内存用来存放由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创建的对象和数组；栈内存用来存放方法或者局部变量等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堆是先进先出，后进后出；栈是后进先出，先进后出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3471244-1686-4658-9FEA-EE9B6A9239C0}"/>
              </a:ext>
            </a:extLst>
          </p:cNvPr>
          <p:cNvSpPr txBox="1">
            <a:spLocks/>
          </p:cNvSpPr>
          <p:nvPr/>
        </p:nvSpPr>
        <p:spPr>
          <a:xfrm>
            <a:off x="829734" y="1332452"/>
            <a:ext cx="8596668" cy="7745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183134473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</TotalTime>
  <Words>391</Words>
  <Application>Microsoft Office PowerPoint</Application>
  <PresentationFormat>宽屏</PresentationFormat>
  <Paragraphs>35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微软雅黑</vt:lpstr>
      <vt:lpstr>Arial</vt:lpstr>
      <vt:lpstr>Trebuchet MS</vt:lpstr>
      <vt:lpstr>Wingdings 3</vt:lpstr>
      <vt:lpstr>平面</vt:lpstr>
      <vt:lpstr>JAVA堆和栈</vt:lpstr>
      <vt:lpstr>JVM运行时在内存划分区域</vt:lpstr>
      <vt:lpstr>栈内存(Java虚拟机栈)</vt:lpstr>
      <vt:lpstr>PowerPoint 演示文稿</vt:lpstr>
      <vt:lpstr>堆内存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JAVA堆和栈</dc:title>
  <dc:creator>文龙 王</dc:creator>
  <cp:lastModifiedBy>文龙 王</cp:lastModifiedBy>
  <cp:revision>14</cp:revision>
  <dcterms:created xsi:type="dcterms:W3CDTF">2020-11-10T12:17:41Z</dcterms:created>
  <dcterms:modified xsi:type="dcterms:W3CDTF">2020-11-10T15:33:42Z</dcterms:modified>
</cp:coreProperties>
</file>