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0C7A-1110-4481-AE40-0AA989A8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A0676-8FE1-4D30-BC28-90EDEA71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A4478-DAF2-4CD5-A2BA-F37294C7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742AC-A7B6-4B05-9885-983B301A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4C516-E9EB-441D-9180-73F0833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1DE0-19D3-4A3D-8611-802E5E5B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53B2C-816D-4C2A-A722-FA0E25BAA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7F8FF-380C-47C1-A090-C9EFE803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56EFE-DAAA-4B2A-9F60-40E92D97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0158F-9BDA-4539-8672-66090F01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5C73A9-4694-4A1F-9007-D02C8E63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AF2BF-6C2B-4140-9444-4B502C47F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533E8-20D3-4CAC-A0D6-58019573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DFB54-C0BD-44B7-B233-1A7D2597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01972-FE0B-4F9C-967F-2229B921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2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C90C-26DB-4821-B465-6DD89950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BB031-16F3-4722-9338-B3505B73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5730F-4214-46B1-B9B0-7E1C7C28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76DA-1560-4D4C-A746-D43DF6F7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39C9B-3D44-4AB1-A2CD-6585061D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1C8F-2E7A-450E-9388-83105624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725B1-EB81-48D2-ABEC-AC6B40BC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EA80-8300-4520-B610-B0EC221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AB958-F971-4192-BC88-203E314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CD48A-1C8B-40EC-8F19-E967387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801A-990D-44EA-AC41-67F2BC4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78F59-7F34-4E74-B89F-97971E5EF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D983A-170F-4E7A-BB38-1D0F39E9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63838-D07F-41CE-AA0D-C224D52D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B6DB4-4287-4F26-9CB0-B9F7797C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13BDF-A406-4F3F-A37B-9054085E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8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8D337-BE4A-4791-9AFC-215F8813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4D209-A202-47EB-9C9B-843FAE33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0C359-005F-45DE-BC16-23514B2A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34DC11-1257-4735-9A87-C618E5C5F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3BC8C-234D-4261-9E90-1926F7CBE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4E296C-7B87-431C-AD95-6FFD4390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8CFD6-5727-4939-96AD-5192BE60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D9D7A6-4CBE-4EFD-8200-FC5143D8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A7F0-AB0B-4C20-8E7A-63F73947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C26BE-9BC3-44AF-947E-0026308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CC8ECC-5C11-4700-8982-5A34F9C2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1E97E-88FD-4B74-8A73-5FB1908D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2F467-B4B7-42FD-A88F-E936A34C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521AE-7D49-45FC-A11A-B2D5F3ED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7FE65-A5CF-41B9-93D3-F9E868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CB64-D3F1-4D15-BD6F-CAA236F2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8DC8-931D-41D6-99A0-43588596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03E14-1A1A-4B4F-898B-BB9805AA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3F13A-D221-4D3C-9F23-FDA450F2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231AE-85C8-4C6E-9020-A4F69570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1CAD4-B65F-4FBA-B5BD-C47DF659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8750-CBCA-4DEC-AC01-C294F6EC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41AE4-F5E9-4342-950A-7CCDBC61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63464-FC1C-4BEF-9378-ABF9A50A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73DF4-6496-4DE2-8052-05AA9A50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A0F23-F5E6-4A78-80B2-35E33F3B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BC3B9-C2EB-4FCD-ADAE-873E643A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A3A11-57D5-431D-B86C-E2541AAE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51422-7AEC-4A3F-85B2-CA5CCF7D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449D7-636B-4E32-A946-C8C34C20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0724-B538-4A64-9422-4F486F32D98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21A7-8D00-4A5F-B34F-B05306F3B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711A2-ACBB-4F40-BA7A-B0C34A5B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75B-E557-461A-B119-C68C56A78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3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A311-12C7-4891-BC96-82230FB4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561922" cy="2878367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B06CE-0309-4473-B946-3DF1CC6B6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晨讲</a:t>
            </a:r>
          </a:p>
        </p:txBody>
      </p:sp>
    </p:spTree>
    <p:extLst>
      <p:ext uri="{BB962C8B-B14F-4D97-AF65-F5344CB8AC3E}">
        <p14:creationId xmlns:p14="http://schemas.microsoft.com/office/powerpoint/2010/main" val="13175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6D6C0-3E9B-4164-99FE-B0190189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场景选择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52CBC-C841-40E5-8793-8B47FDC7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不需要事务支持（不支持）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并发相对较低（锁定机制问题）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数据修改相对较少（阻塞问题），以读为主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数据一致性要求不是非常高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尽量索引（缓存机制）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调整读写优先级，根据实际需求确保重要操作更优先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启用延迟插入改善大批量写入性能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尽量顺序操作让</a:t>
            </a:r>
            <a:r>
              <a:rPr lang="en-US" altLang="zh-CN" sz="2900" b="0" i="0" dirty="0">
                <a:solidFill>
                  <a:srgbClr val="454545"/>
                </a:solidFill>
                <a:effectLst/>
                <a:latin typeface="-apple-system"/>
              </a:rPr>
              <a:t>insert</a:t>
            </a: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数据都写入到尾部，减少阻塞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分解大的操作，降低单个操作的阻塞时间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降低并发数，某些高并发场景通过应用来进行排队机制</a:t>
            </a:r>
          </a:p>
          <a:p>
            <a:pPr algn="l">
              <a:buFont typeface="+mj-lt"/>
              <a:buAutoNum type="arabicPeriod"/>
            </a:pP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对于相对静态的数据，充分利用</a:t>
            </a:r>
            <a:r>
              <a:rPr lang="en-US" altLang="zh-CN" sz="2900" b="0" i="0" dirty="0">
                <a:solidFill>
                  <a:srgbClr val="454545"/>
                </a:solidFill>
                <a:effectLst/>
                <a:latin typeface="-apple-system"/>
              </a:rPr>
              <a:t>Query Cache</a:t>
            </a: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可以极大的提高访问效率</a:t>
            </a:r>
          </a:p>
          <a:p>
            <a:pPr algn="l">
              <a:buFont typeface="+mj-lt"/>
              <a:buAutoNum type="arabicPeriod"/>
            </a:pPr>
            <a:r>
              <a:rPr lang="en-US" altLang="zh-CN" sz="2900" b="0" i="0" dirty="0" err="1">
                <a:solidFill>
                  <a:srgbClr val="454545"/>
                </a:solidFill>
                <a:effectLst/>
                <a:latin typeface="-apple-system"/>
              </a:rPr>
              <a:t>MyISAM</a:t>
            </a: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的</a:t>
            </a:r>
            <a:r>
              <a:rPr lang="en-US" altLang="zh-CN" sz="2900" b="0" i="0" dirty="0">
                <a:solidFill>
                  <a:srgbClr val="454545"/>
                </a:solidFill>
                <a:effectLst/>
                <a:latin typeface="-apple-system"/>
              </a:rPr>
              <a:t>Count</a:t>
            </a: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只有在全表扫描的时候特别高效，带有其他条件的</a:t>
            </a:r>
            <a:r>
              <a:rPr lang="en-US" altLang="zh-CN" sz="2900" b="0" i="0" dirty="0">
                <a:solidFill>
                  <a:srgbClr val="454545"/>
                </a:solidFill>
                <a:effectLst/>
                <a:latin typeface="-apple-system"/>
              </a:rPr>
              <a:t>count</a:t>
            </a:r>
            <a:r>
              <a:rPr lang="zh-CN" altLang="en-US" sz="2900" b="0" i="0" dirty="0">
                <a:solidFill>
                  <a:srgbClr val="454545"/>
                </a:solidFill>
                <a:effectLst/>
                <a:latin typeface="-apple-system"/>
              </a:rPr>
              <a:t>都需要进行实际的数据访问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09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FF38-D22C-4977-889E-8E9153E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场景选择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8EE3D-B08C-4979-A509-EA9BAB6E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需要事务支持（具有较好的事务特性）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行级锁定对高并发有很好的适应能力，但需要确保查询是通过索引完成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数据更新较为频繁的场景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数据一致性要求较高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硬件设备内存较大，可以利用</a:t>
            </a:r>
            <a:r>
              <a:rPr lang="en-US" altLang="zh-CN" b="0" i="0" dirty="0" err="1">
                <a:solidFill>
                  <a:srgbClr val="454545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较好的缓存能力来提高内存利用率，尽可能减少磁盘 </a:t>
            </a:r>
            <a:r>
              <a:rPr lang="en-US" altLang="zh-CN" b="0" i="0" dirty="0">
                <a:solidFill>
                  <a:srgbClr val="454545"/>
                </a:solidFill>
                <a:effectLst/>
                <a:latin typeface="-apple-system"/>
              </a:rPr>
              <a:t>IO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主键尽可能小，避免给</a:t>
            </a:r>
            <a:r>
              <a:rPr lang="en-US" altLang="zh-CN" b="0" i="0" dirty="0">
                <a:solidFill>
                  <a:srgbClr val="454545"/>
                </a:solidFill>
                <a:effectLst/>
                <a:latin typeface="-apple-system"/>
              </a:rPr>
              <a:t>Secondary index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带来过大的空间负担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避免全表扫描，因为会使用表锁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尽可能缓存所有的索引和数据，提高响应速度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在大批量小插入的时候，尽量自己控制事务而不要使用</a:t>
            </a:r>
            <a:r>
              <a:rPr lang="en-US" altLang="zh-CN" b="0" i="0" dirty="0" err="1">
                <a:solidFill>
                  <a:srgbClr val="454545"/>
                </a:solidFill>
                <a:effectLst/>
                <a:latin typeface="-apple-system"/>
              </a:rPr>
              <a:t>autocommit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自动提交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合理设置</a:t>
            </a:r>
            <a:r>
              <a:rPr lang="en-US" altLang="zh-CN" b="0" i="0" dirty="0" err="1">
                <a:solidFill>
                  <a:srgbClr val="454545"/>
                </a:solidFill>
                <a:effectLst/>
                <a:latin typeface="-apple-system"/>
              </a:rPr>
              <a:t>innodb_flush_log_at_trx_commit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参数值，不要过度追求安全性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54545"/>
                </a:solidFill>
                <a:effectLst/>
                <a:latin typeface="-apple-system"/>
              </a:rPr>
              <a:t>避免主键更新，因为这会带来大量的数据移动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36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918AA-AA1D-434F-B31D-61C97356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引擎分类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B5CCD-F367-4375-9394-D48DEBFC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5400" b="1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MyISAM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endParaRPr lang="en-US" altLang="zh-CN" sz="5400" b="1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 b="1" i="1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 b="1" i="1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b="1" i="1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5400" b="1" i="1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5400" b="1" i="1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InnoDB</a:t>
            </a:r>
            <a:r>
              <a:rPr lang="zh-CN" altLang="en-US" sz="5400" b="1" i="1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endParaRPr lang="en-US" altLang="zh-CN" sz="5400" b="1" i="1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endParaRPr lang="en-US" altLang="zh-CN" sz="5400" b="1" i="1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MERGE</a:t>
            </a:r>
            <a:r>
              <a:rPr lang="zh-CN" altLang="en-US" sz="5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25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20E3-02FA-4235-B271-D237E453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MyISAM</a:t>
            </a:r>
            <a:r>
              <a:rPr lang="zh-CN" altLang="en-US" sz="4400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C21BD-CB73-427C-B868-52E2CCDC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不支持事务、也不支持外键，优势是访问速度快，对事务完整性没有 要求或者以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select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insert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为主的应用基本上可以用这个引擎来创建表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支持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种不同的存储格式，分别是：静态表；动态表；压缩表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静态表：每个记录都是固定长度的。优点存储非常迅速，容易缓存，出现故障容易恢复；缺点是占用的空间通常比动态表多（因为存储时会按照列的宽度定义补足空格）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在取数据的时候，默认会把字段后面的空格去掉，如果不注意会把数据本身带的空格也会忽略。</a:t>
            </a: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动态表：记录不是固定长度的，这样存储的优点是占用的空间相对较少；缺点：频繁的更新、删除数据容易产生碎片，需要定期执行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OPTIMIZE TABLE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myisamchk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-r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命令来改善性能</a:t>
            </a: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压缩表：因为每个记录是被单独压缩的，所以只有非常小的访问开支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4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8484C-D5BB-4B15-90A9-8C50E6DF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InnoDB</a:t>
            </a:r>
            <a:r>
              <a:rPr lang="zh-CN" altLang="en-US" sz="440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存储引擎</a:t>
            </a:r>
            <a:br>
              <a:rPr lang="en-US" altLang="zh-CN" sz="440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E5081-7239-44DE-8BB4-63F2DB02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引擎提供了对数据库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ACID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事务的支持，并且实现了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标准的四种隔离级别，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MySQL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运行时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会在内存中建立缓冲池，用于缓冲数据和索引。但是该引擎不支持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FULLTEXT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类型的索引，而且它没有保存表的行数，当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SELECT COUNT(*) FROM TABLE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时需要扫描全表。当需要使用数据库事务时，该引擎当然是首选。由于锁的粒度更小，写操作不会锁定全表，所以在并发较高时，使用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引擎会提升效率。但是使用行级锁也不是绝对的，如果在执行一个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语句时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MySQL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不能确定要扫描的范围，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表同样会锁全表。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8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64D4-8E89-4FE1-B58D-AD6CF718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F6BE1-23B0-462C-80A4-889670AC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85740"/>
            <a:ext cx="10807045" cy="4753516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、事务和外键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具有事务，支持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个事务隔离级别，回滚，崩溃修复能力和多版本并发的事务安全，包括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。如果应用中需要执行大量的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INSERT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UPDATE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操作，则应该使用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，这样可以提高多用户并发操作的性能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管理非事务表。它提供高速存储和检索，以及全文搜索能力。如果应用中需要执行大量的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SELECT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查询，那么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是更好的选择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06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FAAF-09F0-476D-8924-F45DFCE2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D2706-7C37-44DE-96E5-356D1232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全文索引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不支持全文索引，如果一定要用的话，最好使用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sphinx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等搜索引擎。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对中文支持的不是很好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不过新版本的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已经支持了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5.7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版本后</a:t>
            </a:r>
          </a:p>
          <a:p>
            <a:pPr algn="l"/>
            <a:r>
              <a:rPr lang="en-US" altLang="zh-CN" dirty="0"/>
              <a:t>3.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锁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支持三种锁定级别，行级、页级、表级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支持表级锁定，提供与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类型一致的不加锁读取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(non-locking read in SELECTs)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支持行级锁，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表的行锁也不是绝对的，如果在执行一个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语句时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MySQL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不能确定要扫描的范围，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表同样会锁全表，注意间隙锁的影响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update table set num=1 where name like “%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aaa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%”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3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F263-5C1A-4617-AEEA-D09CD572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E990-CF63-4B5D-B2C5-A396E07E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、存储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在磁盘上存储成三个文件。第一个文件的名字以表的名字开始，扩展名指出文件类型，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frm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文件存储表定义，数据文件的扩展名为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.MYD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  索引文件的扩展名是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.MYI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，基于磁盘的资源是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表空间数据文件和它的日志文件，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表的大小只受限于操作系统文件的大小</a:t>
            </a: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注意：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表是保存成文件的形式，在跨平台的数据转移中使用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存储会省去不少的麻烦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47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D0FBB-14C6-4087-8BAF-167B2B55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943B-F8E4-47A3-9BB4-431673A5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、索引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（索引组织表）使用的聚簇索引、索引就是数据，顺序存储，因此能缓存索引，也能缓存数据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（堆组织表）使用的是非聚簇索引、索引和文件分开，随机存储，只能缓存索引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04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C0F5-A8FF-40F4-B33B-E0961C7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397E3-7F9C-4E24-8955-DCADD999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、并发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读写互相阻塞：不仅会在写入的时候阻塞读取，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MyISAM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还会在读取的时候阻塞写入，但读本身并不会阻塞另外的读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InnoDB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读写阻塞与事务隔离级别相关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2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1126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宋体</vt:lpstr>
      <vt:lpstr>Arial</vt:lpstr>
      <vt:lpstr>Office 主题​​</vt:lpstr>
      <vt:lpstr>Mysql引擎</vt:lpstr>
      <vt:lpstr>Mysql引擎分类</vt:lpstr>
      <vt:lpstr>MyISAM存储引擎</vt:lpstr>
      <vt:lpstr>InnoDB存储引擎 </vt:lpstr>
      <vt:lpstr>MyISAM和InnoDB的区别</vt:lpstr>
      <vt:lpstr>MyISAM和InnoDB的区别</vt:lpstr>
      <vt:lpstr>MyISAM和InnoDB的区别</vt:lpstr>
      <vt:lpstr>MyISAM和InnoDB的区别</vt:lpstr>
      <vt:lpstr>MyISAM和InnoDB的区别</vt:lpstr>
      <vt:lpstr>MyISAM场景选择</vt:lpstr>
      <vt:lpstr>InnoDB场景选择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Mysql引擎</dc:title>
  <dc:creator> </dc:creator>
  <cp:lastModifiedBy> </cp:lastModifiedBy>
  <cp:revision>4</cp:revision>
  <dcterms:created xsi:type="dcterms:W3CDTF">2020-11-09T11:28:47Z</dcterms:created>
  <dcterms:modified xsi:type="dcterms:W3CDTF">2020-11-09T12:30:23Z</dcterms:modified>
</cp:coreProperties>
</file>