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717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cookie</a:t>
            </a:r>
            <a:r>
              <a:rPr lang="zh-CN" altLang="en-US" b="1" dirty="0" smtClean="0"/>
              <a:t>和</a:t>
            </a:r>
            <a:r>
              <a:rPr lang="en-US" b="1" dirty="0" smtClean="0"/>
              <a:t>session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771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的使用：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Session</a:t>
            </a:r>
            <a:r>
              <a:rPr lang="zh-CN" altLang="en-US" dirty="0" smtClean="0"/>
              <a:t>对象的创建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getSession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该方法用于创建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。若参数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则表示若当前没有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，则新建一个</a:t>
            </a:r>
            <a:r>
              <a:rPr lang="en-US" altLang="zh-CN" dirty="0" smtClean="0"/>
              <a:t>;</a:t>
            </a:r>
            <a:r>
              <a:rPr lang="zh-CN" altLang="en-US" dirty="0" smtClean="0"/>
              <a:t>若当前存在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则使用当前的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若参数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，表示若当前没有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，则直接返回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357430"/>
            <a:ext cx="7500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何时使用</a:t>
            </a:r>
            <a:r>
              <a:rPr lang="en-US" altLang="zh-CN" dirty="0" err="1" smtClean="0"/>
              <a:t>getSession</a:t>
            </a:r>
            <a:r>
              <a:rPr lang="en-US" altLang="zh-CN" dirty="0" smtClean="0"/>
              <a:t>(true) ,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getSession</a:t>
            </a:r>
            <a:r>
              <a:rPr lang="en-US" altLang="zh-CN" dirty="0" smtClean="0"/>
              <a:t>(),</a:t>
            </a:r>
            <a:r>
              <a:rPr lang="zh-CN" altLang="en-US" dirty="0" smtClean="0"/>
              <a:t>何时使用</a:t>
            </a:r>
            <a:r>
              <a:rPr lang="en-US" altLang="zh-CN" dirty="0" err="1" smtClean="0"/>
              <a:t>getSession</a:t>
            </a:r>
            <a:r>
              <a:rPr lang="en-US" altLang="zh-CN" dirty="0" smtClean="0"/>
              <a:t>(false)?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一般情况下，若要向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中存放数据，则使用</a:t>
            </a:r>
            <a:r>
              <a:rPr lang="en-US" altLang="zh-CN" dirty="0" err="1" smtClean="0"/>
              <a:t>getSession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。意义为：若当前存在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，则使用当前的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；若当前不存在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，则创建一个新的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。因为存放数据是必须要有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若要从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中获取数据，则一般使用</a:t>
            </a:r>
            <a:r>
              <a:rPr lang="en-US" altLang="zh-CN" dirty="0" err="1" smtClean="0"/>
              <a:t>getSession</a:t>
            </a:r>
            <a:r>
              <a:rPr lang="en-US" altLang="zh-CN" dirty="0" smtClean="0"/>
              <a:t>(false)</a:t>
            </a:r>
            <a:r>
              <a:rPr lang="zh-CN" altLang="en-US" dirty="0" smtClean="0"/>
              <a:t>。意义为：若当前存在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，则从中获取数据；若当前不存在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，那就更不可能存在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中的数据了。无需创建一个新的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，再从新的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中获取数据。因为新创建的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中是不可能有数据的。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42852"/>
            <a:ext cx="735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、对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域属性空间的操作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Session</a:t>
            </a:r>
            <a:r>
              <a:rPr lang="zh-CN" altLang="en-US" dirty="0" smtClean="0"/>
              <a:t>是一个专门用于存放数据的集合，我们一般称这个用于存放数据的内存空间为域属性空间，简称域。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HttpSession</a:t>
            </a:r>
            <a:r>
              <a:rPr lang="zh-CN" altLang="en-US" dirty="0" smtClean="0"/>
              <a:t>中共有三个方法，是专门用于对该域属性空间中的数据进行写、读操作的。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429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setAttribute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vaule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该方法用于向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的域属性空间中放入指定名称、指定值的域属性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Public Object 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(String name)</a:t>
            </a:r>
          </a:p>
          <a:p>
            <a:r>
              <a:rPr lang="zh-CN" altLang="en-US" dirty="0" smtClean="0"/>
              <a:t>该方法用于从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的域属性空间中读取指定名称为域属性值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removeAttribute</a:t>
            </a:r>
            <a:r>
              <a:rPr lang="en-US" altLang="zh-CN" dirty="0" smtClean="0"/>
              <a:t>(String name)</a:t>
            </a:r>
          </a:p>
          <a:p>
            <a:r>
              <a:rPr lang="zh-CN" altLang="en-US" dirty="0" smtClean="0"/>
              <a:t>该方法用于从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的域属性空间中删除指定名称的域属性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2296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28572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参考代码：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307580" cy="41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42852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的失效：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6391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571501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参考网站地址：</a:t>
            </a:r>
            <a:r>
              <a:rPr lang="en-US" altLang="zh-CN" dirty="0" smtClean="0"/>
              <a:t> https://www.bilibili.com/video/BV1s4411z7zq?p=1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714356"/>
            <a:ext cx="621510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572264" y="642918"/>
            <a:ext cx="2286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：当打开京东，在没有登录的情况下，点击商品加入购物车。假如关闭浏览器重新启动，购物车的商品还存在吗？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72264" y="2428868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：假如换一台电脑，登录京东，购物车的商品还存在吗？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2264" y="378619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：请问购物车的数据是存放在哪里的？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592933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总结：当前购物车的数据是存放在当前电脑的客户端，并且还是存放在电脑的磁盘上，而不是内存里。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142852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cookie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44" y="214290"/>
            <a:ext cx="8858312" cy="64294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的概念：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     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是一种进行网络会话状态跟踪的技术。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会话是由一组请求和响应组成，是围绕着一件相关事情所进行的请求与响应。这些请求与响应之间一定是需要有数据传递的，即是需要进行会话状态跟踪。然而</a:t>
            </a:r>
            <a:r>
              <a:rPr lang="en-US" altLang="zh-CN" sz="2000" dirty="0" smtClean="0">
                <a:solidFill>
                  <a:schemeClr val="tx1"/>
                </a:solidFill>
              </a:rPr>
              <a:t>HTTP</a:t>
            </a:r>
            <a:r>
              <a:rPr lang="zh-CN" altLang="en-US" sz="2000" dirty="0" smtClean="0">
                <a:solidFill>
                  <a:schemeClr val="tx1"/>
                </a:solidFill>
              </a:rPr>
              <a:t>协议是一种无状态协议，在不同的请求间是无法进行数据传递的，此时就需要一种可以进行请求间数据传递的会话跟踪技术，而</a:t>
            </a:r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就是这样的技术。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的特点：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     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是由服务器生成，保存在客户端的一种信息载体。这个载体中存放着用户访问该站点的会话状态信息。只要</a:t>
            </a:r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没有被清空，或者</a:t>
            </a:r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没有失效。那么保存在其中的会话状态就有效。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的工作原理：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用户在提交第一次请求后，由服务器生成</a:t>
            </a:r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，并将其封装到响应头中，以响应形式发送给客户端。客户端在接收到这个响应后，将</a:t>
            </a:r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保存到客户端。当客户端再次发送同类请求后，在请求中会携带保存在客户端的</a:t>
            </a:r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数据，发送到服务端，由服务器对会话进行跟踪。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的组成：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     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是由若干键值对组成，这里的键一般称为</a:t>
            </a:r>
            <a:r>
              <a:rPr lang="en-US" altLang="zh-CN" sz="2000" dirty="0" smtClean="0">
                <a:solidFill>
                  <a:schemeClr val="tx1"/>
                </a:solidFill>
              </a:rPr>
              <a:t>name</a:t>
            </a:r>
            <a:r>
              <a:rPr lang="zh-CN" altLang="en-US" sz="2000" dirty="0" smtClean="0">
                <a:solidFill>
                  <a:schemeClr val="tx1"/>
                </a:solidFill>
              </a:rPr>
              <a:t>，值为</a:t>
            </a:r>
            <a:r>
              <a:rPr lang="en-US" altLang="zh-CN" sz="2000" dirty="0" smtClean="0">
                <a:solidFill>
                  <a:schemeClr val="tx1"/>
                </a:solidFill>
              </a:rPr>
              <a:t>value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</a:rPr>
              <a:t>Cookie</a:t>
            </a:r>
            <a:r>
              <a:rPr lang="zh-CN" altLang="en-US" sz="2000" dirty="0" smtClean="0">
                <a:solidFill>
                  <a:schemeClr val="tx1"/>
                </a:solidFill>
              </a:rPr>
              <a:t>中的键和值均为字符串。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/>
              <a:t>        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010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857232"/>
            <a:ext cx="69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的使用：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javax.servlet.http</a:t>
            </a:r>
            <a:r>
              <a:rPr lang="zh-CN" altLang="en-US" dirty="0" smtClean="0"/>
              <a:t>包中</a:t>
            </a:r>
            <a:endParaRPr lang="en-US" altLang="zh-CN" dirty="0" smtClean="0"/>
          </a:p>
          <a:p>
            <a:r>
              <a:rPr lang="en-US" altLang="zh-CN" dirty="0" err="1" smtClean="0"/>
              <a:t>HTTPServletResponse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从客户端响应数据到服务端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357166"/>
            <a:ext cx="69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的使用：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javax.servlet.http</a:t>
            </a:r>
            <a:r>
              <a:rPr lang="zh-CN" altLang="en-US" dirty="0" smtClean="0"/>
              <a:t>包中</a:t>
            </a:r>
            <a:endParaRPr lang="en-US" altLang="zh-CN" dirty="0" smtClean="0"/>
          </a:p>
          <a:p>
            <a:r>
              <a:rPr lang="en-US" altLang="zh-CN" dirty="0" err="1" smtClean="0"/>
              <a:t>HTTPServletRequest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获取请求中的</a:t>
            </a:r>
            <a:r>
              <a:rPr lang="en-US" altLang="zh-CN" dirty="0" smtClean="0"/>
              <a:t>cookie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217" r="10561"/>
          <a:stretch>
            <a:fillRect/>
          </a:stretch>
        </p:blipFill>
        <p:spPr bwMode="auto">
          <a:xfrm>
            <a:off x="285720" y="1285860"/>
            <a:ext cx="84296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42918"/>
            <a:ext cx="57916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214290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的禁用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5500702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不建议禁用，禁用后很多网站将无法访问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概念：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0034" y="642918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Session</a:t>
            </a:r>
            <a:r>
              <a:rPr lang="zh-CN" altLang="en-US" dirty="0" smtClean="0"/>
              <a:t>，即会话，是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开发中的一种会话状态跟踪技术。会话是指，当用户打开浏览器，从发出第一次请求开始，一直到最终关闭浏览器，就表示一次会话的完成。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Session</a:t>
            </a:r>
            <a:r>
              <a:rPr lang="zh-CN" altLang="en-US" dirty="0" smtClean="0"/>
              <a:t>的特点：</a:t>
            </a:r>
            <a:endParaRPr lang="en-US" altLang="zh-CN" dirty="0" smtClean="0"/>
          </a:p>
          <a:p>
            <a:r>
              <a:rPr lang="en-US" altLang="zh-CN" dirty="0" smtClean="0"/>
              <a:t>       session</a:t>
            </a:r>
            <a:r>
              <a:rPr lang="zh-CN" altLang="en-US" dirty="0" smtClean="0"/>
              <a:t>是将会话状态保存在服务器端，</a:t>
            </a:r>
            <a:endParaRPr lang="en-US" altLang="zh-CN" dirty="0" smtClean="0"/>
          </a:p>
          <a:p>
            <a:r>
              <a:rPr lang="en-US" altLang="zh-CN" dirty="0" smtClean="0"/>
              <a:t>       Session</a:t>
            </a:r>
            <a:r>
              <a:rPr lang="zh-CN" altLang="en-US" dirty="0" smtClean="0"/>
              <a:t>是以</a:t>
            </a:r>
            <a:r>
              <a:rPr lang="en-US" altLang="zh-CN" dirty="0" err="1" smtClean="0"/>
              <a:t>javax.servlet.http.HttpSession</a:t>
            </a:r>
            <a:r>
              <a:rPr lang="zh-CN" altLang="en-US" dirty="0" smtClean="0"/>
              <a:t>的接口对象的形式出现的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8596" y="3000372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的工作原理：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在服务器中系统会为每个会话创建一个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对象。不同的会话，对应不同的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。在同一个会话过程中，一直使用同一个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对象。其原理为：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0"/>
            <a:ext cx="59902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4071942"/>
            <a:ext cx="89344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64439"/>
          <a:stretch>
            <a:fillRect/>
          </a:stretch>
        </p:blipFill>
        <p:spPr bwMode="auto">
          <a:xfrm>
            <a:off x="928662" y="714356"/>
            <a:ext cx="710946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71810"/>
            <a:ext cx="7753376" cy="174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85669" b="6249"/>
          <a:stretch>
            <a:fillRect/>
          </a:stretch>
        </p:blipFill>
        <p:spPr bwMode="auto">
          <a:xfrm>
            <a:off x="785786" y="2428868"/>
            <a:ext cx="710946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903</Words>
  <PresentationFormat>全屏显示(4:3)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cookie和session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cookie和session的区别和用法</dc:title>
  <dc:creator>86136</dc:creator>
  <cp:lastModifiedBy>8613697282793</cp:lastModifiedBy>
  <cp:revision>52</cp:revision>
  <dcterms:created xsi:type="dcterms:W3CDTF">2020-11-23T12:11:43Z</dcterms:created>
  <dcterms:modified xsi:type="dcterms:W3CDTF">2020-11-24T00:17:35Z</dcterms:modified>
</cp:coreProperties>
</file>