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exsilio.com/all/accuracy-precision-recall-f1-score-interpretation-of-performance-measures/" TargetMode="External"/><Relationship Id="rId2" Type="http://schemas.openxmlformats.org/officeDocument/2006/relationships/hyperlink" Target="https://stackoverflow.com/questions/11285613/selecting-multiple-columns-in-a-pandas-datafram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ktisha/c21e73a1bd1700294ef790c56c8aec1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AE35-F530-4704-B092-2E5FB7D3D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320803"/>
          </a:xfrm>
        </p:spPr>
        <p:txBody>
          <a:bodyPr/>
          <a:lstStyle/>
          <a:p>
            <a:r>
              <a:rPr lang="en-US" sz="3200" dirty="0"/>
              <a:t>BINARY CLASSIFIER WITH 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E4DD8-26AF-4F0A-A47F-0AD521D0A4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FAITH NWOKOMA</a:t>
            </a:r>
          </a:p>
        </p:txBody>
      </p:sp>
    </p:spTree>
    <p:extLst>
      <p:ext uri="{BB962C8B-B14F-4D97-AF65-F5344CB8AC3E}">
        <p14:creationId xmlns:p14="http://schemas.microsoft.com/office/powerpoint/2010/main" val="2076226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2E55-2BCB-4D28-8F8F-F50B3AF1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 Analysis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19526-1846-4A6D-AF73-5C27A5348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538329"/>
            <a:ext cx="3718455" cy="1931139"/>
          </a:xfrm>
        </p:spPr>
        <p:txBody>
          <a:bodyPr>
            <a:normAutofit/>
          </a:bodyPr>
          <a:lstStyle/>
          <a:p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Evaluation: Prediction evaluation on D4 using D3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03D68F-90D7-491F-85B0-0180D749CB5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0713" y="1800666"/>
            <a:ext cx="5397509" cy="295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378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2E55-2BCB-4D28-8F8F-F50B3AF1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 Analysis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19526-1846-4A6D-AF73-5C27A5348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538329"/>
            <a:ext cx="3718455" cy="1931139"/>
          </a:xfrm>
        </p:spPr>
        <p:txBody>
          <a:bodyPr>
            <a:normAutofit/>
          </a:bodyPr>
          <a:lstStyle/>
          <a:p>
            <a:r>
              <a:rPr lang="en-US" sz="2800" dirty="0"/>
              <a:t>2nd Evaluation: Prediction evaluation on D2 using D1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C6B96B-B81D-446C-A087-9712EB3B53F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9618" y="2093174"/>
            <a:ext cx="5458265" cy="232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17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2E55-2BCB-4D28-8F8F-F50B3AF1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 Analysis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19526-1846-4A6D-AF73-5C27A5348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538329"/>
            <a:ext cx="3718455" cy="1931139"/>
          </a:xfrm>
        </p:spPr>
        <p:txBody>
          <a:bodyPr>
            <a:normAutofit/>
          </a:bodyPr>
          <a:lstStyle/>
          <a:p>
            <a:r>
              <a:rPr lang="en-US" sz="2800" dirty="0"/>
              <a:t>3rd Evaluation: Prediction evaluation on </a:t>
            </a:r>
            <a:r>
              <a:rPr lang="en-US" sz="2800" dirty="0" err="1"/>
              <a:t>x_test</a:t>
            </a:r>
            <a:r>
              <a:rPr lang="en-US" sz="2800" dirty="0"/>
              <a:t> using </a:t>
            </a:r>
            <a:r>
              <a:rPr lang="en-US" sz="2800" dirty="0" err="1"/>
              <a:t>x_train</a:t>
            </a:r>
            <a:r>
              <a:rPr lang="en-US" sz="2800" dirty="0"/>
              <a:t>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EF41AD5-0B12-4A27-8A33-F2CC07FA6ED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050734"/>
            <a:ext cx="5162842" cy="23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35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862DC-F2FE-4C90-A9B0-83CD5FA8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5182A-7C1D-404F-BB33-8F9567EC5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From the  tables above, you could see that the performance of the model is better with more features as can be seen between table two that has 8 features compared to  table one with 5 selected features. Table three has the best scores. I think this is coming from the fact that zero values that were replaced with mean value probably may have degraded the result being that this is a sensitive classification that has to take a binary decision. Being that this is a medical report, data preprocessing is to be performed with expert judgement.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58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F1DBB-A2F8-4189-806A-04D7CEE8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32620-DC4F-4844-8C54-7F082F61C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64295"/>
            <a:ext cx="9601196" cy="3717235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/>
              <a:t>https://machinelearningmastery.com/feature-selection-machine-learning-python/</a:t>
            </a:r>
          </a:p>
          <a:p>
            <a:r>
              <a:rPr lang="en-US" sz="2900" dirty="0"/>
              <a:t>https://github.com/microsoft/LightGBM/blob/master/examples/python-guide/advanced_example.py</a:t>
            </a:r>
          </a:p>
          <a:p>
            <a:r>
              <a:rPr lang="en-US" sz="2900" dirty="0"/>
              <a:t>https://github.com/bhattbhavesh91/GA_Sessions/blob/master/ga_dsmp_5jan2019/16_feature_selection.ipynb</a:t>
            </a:r>
          </a:p>
          <a:p>
            <a:r>
              <a:rPr lang="en-US" sz="2900" dirty="0"/>
              <a:t>https://stackoverflow.com/questions/32011359/convert-categorical-data-in-pandas-dataframe/32011969</a:t>
            </a:r>
          </a:p>
          <a:p>
            <a:r>
              <a:rPr lang="en-US" sz="2900" u="sng" dirty="0">
                <a:hlinkClick r:id="rId2"/>
              </a:rPr>
              <a:t>https://stackoverflow.com/questions/11285613/selecting-multiple-columns-in-a-pandas-dataframe</a:t>
            </a:r>
            <a:endParaRPr lang="en-US" sz="2900" dirty="0"/>
          </a:p>
          <a:p>
            <a:r>
              <a:rPr lang="en-US" sz="2900" u="sng" dirty="0">
                <a:hlinkClick r:id="rId3"/>
              </a:rPr>
              <a:t>https://blog.exsilio.com/all/accuracy-precision-recall-f1-score-interpretation-of-performance-measures/</a:t>
            </a:r>
            <a:endParaRPr lang="en-US" sz="2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805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45EA-36A7-483F-8F2F-9BBC09918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05759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7EBFF-0D4E-48ED-AFC4-BC7ED8FBA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36910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7CD0-E35F-4F47-A0EC-8093911E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Content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DFA15-6441-41BE-BFF6-E4A9AF73E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3114260"/>
            <a:ext cx="9601196" cy="2761607"/>
          </a:xfrm>
        </p:spPr>
        <p:txBody>
          <a:bodyPr/>
          <a:lstStyle/>
          <a:p>
            <a:pPr algn="ctr"/>
            <a:r>
              <a:rPr lang="en-US" dirty="0"/>
              <a:t>Task description</a:t>
            </a:r>
          </a:p>
          <a:p>
            <a:pPr algn="ctr"/>
            <a:r>
              <a:rPr lang="en-US" dirty="0"/>
              <a:t>Model description</a:t>
            </a:r>
          </a:p>
          <a:p>
            <a:pPr algn="ctr"/>
            <a:r>
              <a:rPr lang="en-US" dirty="0"/>
              <a:t>Evaluation methods</a:t>
            </a:r>
          </a:p>
          <a:p>
            <a:pPr algn="ctr"/>
            <a:r>
              <a:rPr lang="en-US" dirty="0"/>
              <a:t>Result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3692-069A-46C2-8775-C23D778C0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Task description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F296A-0371-4A57-8648-A8AC28177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features, various tests run on patients, determine if a patient is diabetic or not.</a:t>
            </a:r>
          </a:p>
          <a:p>
            <a:r>
              <a:rPr lang="en-US" dirty="0"/>
              <a:t>Adopted model – Logistic regression</a:t>
            </a:r>
          </a:p>
          <a:p>
            <a:r>
              <a:rPr lang="en-US" dirty="0"/>
              <a:t>Logistic regression : Widely used in medical field, logistic regression is a good statistical prediction model used to determine the probability of occurrence of an event as either pass or fail, win/lose, alive/dead, healthy/sick and so on.</a:t>
            </a:r>
          </a:p>
        </p:txBody>
      </p:sp>
    </p:spTree>
    <p:extLst>
      <p:ext uri="{BB962C8B-B14F-4D97-AF65-F5344CB8AC3E}">
        <p14:creationId xmlns:p14="http://schemas.microsoft.com/office/powerpoint/2010/main" val="31735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E88CC-2967-408D-AF06-9471AFB30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23FD2-3BC9-4BD2-8A99-BE1B751B2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1. Number of times pregnant = pregnant</a:t>
            </a:r>
          </a:p>
          <a:p>
            <a:r>
              <a:rPr lang="en-US" dirty="0"/>
              <a:t>2. Plasma glucose concentration, a 2 hours in an oral glucose tolerance test = </a:t>
            </a:r>
            <a:r>
              <a:rPr lang="en-US" dirty="0" err="1"/>
              <a:t>plasma_glucose</a:t>
            </a:r>
            <a:endParaRPr lang="en-US" dirty="0"/>
          </a:p>
          <a:p>
            <a:r>
              <a:rPr lang="en-US" dirty="0"/>
              <a:t>3. Diastolic blood pressure (mm Hg)  = DBP</a:t>
            </a:r>
          </a:p>
          <a:p>
            <a:r>
              <a:rPr lang="en-US" dirty="0"/>
              <a:t> 4. Triceps skin fold thickness (mm) = </a:t>
            </a:r>
            <a:r>
              <a:rPr lang="en-US" dirty="0" err="1"/>
              <a:t>skin_thickness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B8F27-29FD-459A-919E-455FABACAB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5. 2-Hour serum insulin (mu U/ml) = insulin</a:t>
            </a:r>
          </a:p>
          <a:p>
            <a:r>
              <a:rPr lang="en-US" dirty="0"/>
              <a:t> 6. Body mass index (weight in kg/(height in m)^2) = BMI</a:t>
            </a:r>
          </a:p>
          <a:p>
            <a:r>
              <a:rPr lang="en-US" dirty="0"/>
              <a:t>7. Diabetes pedigree function = </a:t>
            </a:r>
            <a:r>
              <a:rPr lang="en-US" dirty="0" err="1"/>
              <a:t>diabetes_function</a:t>
            </a:r>
            <a:endParaRPr lang="en-US" dirty="0"/>
          </a:p>
          <a:p>
            <a:r>
              <a:rPr lang="en-US" dirty="0"/>
              <a:t>8. Age (years) = 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1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96F6-FEDF-4353-9134-A4264825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(Label)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EE418-D0A3-49FE-A185-6397D8D34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Class (Label)</a:t>
            </a:r>
          </a:p>
          <a:p>
            <a:r>
              <a:rPr lang="en-US" dirty="0"/>
              <a:t>9. Class variable (0 or 1) = Target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Source </a:t>
            </a:r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https://gist.github.com/ktisha/c21e73a1bd1700294ef790c56c8aec1f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82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68DB-2657-4260-8C6F-82A13130A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 Description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4611B-38A9-47C0-AF13-558E7A8E7B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Step 1</a:t>
            </a:r>
            <a:r>
              <a:rPr lang="en-US" dirty="0"/>
              <a:t>. Download data, convert into csv, take a look at the data.</a:t>
            </a:r>
          </a:p>
          <a:p>
            <a:r>
              <a:rPr lang="en-US" b="1" dirty="0"/>
              <a:t>Step 2.</a:t>
            </a:r>
            <a:r>
              <a:rPr lang="en-US" dirty="0"/>
              <a:t> The editor is prepared, libraries are imported, and features are separated from label</a:t>
            </a:r>
          </a:p>
          <a:p>
            <a:r>
              <a:rPr lang="en-US" b="1" dirty="0"/>
              <a:t>Step 3.</a:t>
            </a:r>
            <a:r>
              <a:rPr lang="en-US" dirty="0"/>
              <a:t> Split the data into training and testing sets.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623E5-0663-4A4C-B10C-CA08591068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Step 4.</a:t>
            </a:r>
            <a:r>
              <a:rPr lang="en-US" dirty="0"/>
              <a:t> The training and testing set are cleaned up, replacing missing values (zeros) with mean values to get D1 and D2 respectively.</a:t>
            </a:r>
            <a:endParaRPr lang="en-US" b="1" dirty="0"/>
          </a:p>
          <a:p>
            <a:r>
              <a:rPr lang="en-US" b="1" dirty="0"/>
              <a:t>Step 5.</a:t>
            </a:r>
            <a:r>
              <a:rPr lang="en-US" dirty="0"/>
              <a:t> Feature selection is conducted on D1, with 5 feature selection, to obtain D3.</a:t>
            </a:r>
          </a:p>
          <a:p>
            <a:r>
              <a:rPr lang="en-US" b="1" dirty="0"/>
              <a:t>Step 6.</a:t>
            </a:r>
            <a:r>
              <a:rPr lang="en-US" dirty="0"/>
              <a:t>  I fit D2 also to 5 feature selection for D3 testing, hence D4.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04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68DB-2657-4260-8C6F-82A13130A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 Description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4611B-38A9-47C0-AF13-558E7A8E7B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Step 7</a:t>
            </a:r>
            <a:r>
              <a:rPr lang="en-US" dirty="0"/>
              <a:t>. Prediction is performed on D4 with D3 model</a:t>
            </a:r>
          </a:p>
          <a:p>
            <a:r>
              <a:rPr lang="en-US" b="1" dirty="0"/>
              <a:t>Step 8</a:t>
            </a:r>
            <a:r>
              <a:rPr lang="en-US" dirty="0"/>
              <a:t>.  Training is also performed on D1. The dataset here has 8 features</a:t>
            </a:r>
          </a:p>
          <a:p>
            <a:r>
              <a:rPr lang="en-US" b="1" dirty="0"/>
              <a:t>Step 9</a:t>
            </a:r>
            <a:r>
              <a:rPr lang="en-US" dirty="0"/>
              <a:t>.  Prediction is performed on D2 with model trained with D1. The dataset here has 8 features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623E5-0663-4A4C-B10C-CA08591068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Step 10</a:t>
            </a:r>
            <a:r>
              <a:rPr lang="en-US" dirty="0"/>
              <a:t>.  To take my comparison further, Training is also performed on </a:t>
            </a:r>
            <a:r>
              <a:rPr lang="en-US" dirty="0" err="1"/>
              <a:t>x_train</a:t>
            </a:r>
            <a:r>
              <a:rPr lang="en-US" dirty="0"/>
              <a:t>. This the raw data with missing values as 0s</a:t>
            </a:r>
          </a:p>
          <a:p>
            <a:r>
              <a:rPr lang="en-US" b="1" dirty="0"/>
              <a:t>Step 11.</a:t>
            </a:r>
            <a:r>
              <a:rPr lang="en-US" dirty="0"/>
              <a:t>  Prediction is performed on </a:t>
            </a:r>
            <a:r>
              <a:rPr lang="en-US" dirty="0" err="1"/>
              <a:t>x_test</a:t>
            </a:r>
            <a:r>
              <a:rPr lang="en-US" dirty="0"/>
              <a:t> with model trained with </a:t>
            </a:r>
            <a:r>
              <a:rPr lang="en-US" dirty="0" err="1"/>
              <a:t>x_train</a:t>
            </a:r>
            <a:r>
              <a:rPr lang="en-US" dirty="0"/>
              <a:t>. This the raw data with missing values as 0s.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111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68DB-2657-4260-8C6F-82A13130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058" y="1630018"/>
            <a:ext cx="9601196" cy="63610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Evaluation Method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4611B-38A9-47C0-AF13-558E7A8E7B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Precision</a:t>
            </a:r>
            <a:r>
              <a:rPr lang="en-US" dirty="0"/>
              <a:t> - Precision is the ratio of correctly predicted positive observations to the total predicted positive observations. Of all persons tested and that are labeled as diabetic, how many are actually diabetic?</a:t>
            </a:r>
          </a:p>
          <a:p>
            <a:r>
              <a:rPr lang="en-US" dirty="0"/>
              <a:t>Precision = TP/TP+FP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623E5-0663-4A4C-B10C-CA08591068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Recall </a:t>
            </a:r>
            <a:r>
              <a:rPr lang="en-US" dirty="0"/>
              <a:t>(Sensitivity) - Recall gives the ratio of correctly predicted positive observations to the all observations in actual class - Target. Of all the persons that really have diabetes, how many did I label? </a:t>
            </a:r>
          </a:p>
          <a:p>
            <a:pPr fontAlgn="base"/>
            <a:r>
              <a:rPr lang="en-US" dirty="0"/>
              <a:t> Recall = TP/TP+FN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68DB-2657-4260-8C6F-82A13130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058" y="1630018"/>
            <a:ext cx="9601196" cy="63610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Evaluation Method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4611B-38A9-47C0-AF13-558E7A8E7B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F-score</a:t>
            </a:r>
            <a:r>
              <a:rPr lang="en-US" dirty="0"/>
              <a:t> – F-Score is the weighted average of Precision and Recall. As such, this takes both false positives and false negatives into account. F-score is usually more useful than accuracy, especially if you have a distribution of uneven class. </a:t>
            </a:r>
          </a:p>
          <a:p>
            <a:pPr marL="0" indent="0" fontAlgn="base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623E5-0663-4A4C-B10C-CA08591068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F-Score = 2*(Recall * Precision) / (Recall + Precision)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79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48</TotalTime>
  <Words>846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Organic</vt:lpstr>
      <vt:lpstr>BINARY CLASSIFIER WITH LOGISTIC REGRESSION</vt:lpstr>
      <vt:lpstr>Content </vt:lpstr>
      <vt:lpstr>Task description </vt:lpstr>
      <vt:lpstr>Attributes</vt:lpstr>
      <vt:lpstr>Class (Label) </vt:lpstr>
      <vt:lpstr>Model Description </vt:lpstr>
      <vt:lpstr>Model Description </vt:lpstr>
      <vt:lpstr>Evaluation Method  </vt:lpstr>
      <vt:lpstr>Evaluation Method  </vt:lpstr>
      <vt:lpstr>Result Analysis </vt:lpstr>
      <vt:lpstr>Result Analysis </vt:lpstr>
      <vt:lpstr>Result Analysis </vt:lpstr>
      <vt:lpstr>Result Analysis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CLASSIFIER WITH LOGISTIC REGRESSION</dc:title>
  <dc:creator>FAITH NWOKOMA</dc:creator>
  <cp:lastModifiedBy>FAITH NWOKOMA</cp:lastModifiedBy>
  <cp:revision>5</cp:revision>
  <dcterms:created xsi:type="dcterms:W3CDTF">2019-12-03T04:21:07Z</dcterms:created>
  <dcterms:modified xsi:type="dcterms:W3CDTF">2019-12-06T15:45:21Z</dcterms:modified>
</cp:coreProperties>
</file>