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2" r:id="rId4"/>
    <p:sldId id="257" r:id="rId5"/>
    <p:sldId id="263" r:id="rId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uma vietturi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6F79-29CA-4987-BC21-FF140BA6A0DA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4" name="Slaida attēla vietturi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Piezīmju vietturi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lv-LV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87852-8FFD-473B-BCFB-F42B5565CBD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7291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87852-8FFD-473B-BCFB-F42B5565CBDD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984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smtClean="0"/>
              <a:t>Noklikšķiniet, lai rediģētu šablona apakšvirsraksta stilu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6097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āmas 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 smtClean="0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6397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sraksts un pa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6385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āt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43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zīt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6198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lv-LV" smtClean="0"/>
              <a:t>Rediģēt šablona teksta stilus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lv-LV" smtClean="0"/>
              <a:t>Rediģēt šablona teksta stilus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91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ttēlu k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 smtClean="0"/>
              <a:t>Noklikšķiniet uz ikonas, lai pievienotu attēlu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 smtClean="0"/>
              <a:t>Noklikšķiniet uz ikonas, lai pievienotu attēlu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 smtClean="0"/>
              <a:t>Noklikšķiniet uz ikonas, lai pievienotu attēlu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7998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6251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5231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141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smtClean="0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974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056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lv-LV" smtClean="0"/>
              <a:t>Rediģēt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0809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1295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877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3900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 smtClean="0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4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8F53827-F312-4999-8B8F-2C35312820BB}" type="datetimeFigureOut">
              <a:rPr lang="lv-LV" smtClean="0"/>
              <a:t>06.12.2023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39ED19-24ED-4A2B-A6E7-09BB01AF78F7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75940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2209800" y="3118805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lv-LV" dirty="0" smtClean="0"/>
              <a:t>Jelgavas 4. vidusskolas</a:t>
            </a:r>
            <a:br>
              <a:rPr lang="lv-LV" dirty="0" smtClean="0"/>
            </a:br>
            <a:r>
              <a:rPr lang="lv-LV" dirty="0" smtClean="0"/>
              <a:t> stundu saraksta</a:t>
            </a:r>
            <a:br>
              <a:rPr lang="lv-LV" dirty="0" smtClean="0"/>
            </a:br>
            <a:r>
              <a:rPr lang="lv-LV" dirty="0" smtClean="0"/>
              <a:t> izmaiņu ieguves skripts</a:t>
            </a:r>
            <a:endParaRPr lang="lv-LV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2209799" y="476392"/>
            <a:ext cx="9144000" cy="754025"/>
          </a:xfrm>
        </p:spPr>
        <p:txBody>
          <a:bodyPr/>
          <a:lstStyle/>
          <a:p>
            <a:r>
              <a:rPr lang="lv-LV" dirty="0" smtClean="0"/>
              <a:t>Haralds </a:t>
            </a:r>
            <a:r>
              <a:rPr lang="lv-LV" dirty="0" err="1" smtClean="0"/>
              <a:t>Bukavs</a:t>
            </a:r>
            <a:r>
              <a:rPr lang="lv-LV" dirty="0" smtClean="0"/>
              <a:t> 9.b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5048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Saturs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Apraksts</a:t>
            </a:r>
          </a:p>
          <a:p>
            <a:r>
              <a:rPr lang="lv-LV" dirty="0" err="1" smtClean="0"/>
              <a:t>Ekrāndrukas</a:t>
            </a:r>
            <a:r>
              <a:rPr lang="lv-LV" dirty="0" smtClean="0"/>
              <a:t>/video</a:t>
            </a:r>
          </a:p>
          <a:p>
            <a:r>
              <a:rPr lang="lv-LV" dirty="0" smtClean="0"/>
              <a:t>Jautājumi</a:t>
            </a:r>
          </a:p>
          <a:p>
            <a:r>
              <a:rPr lang="lv-LV" dirty="0" smtClean="0"/>
              <a:t>Secinājumi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02507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Kā programma darbojas un</a:t>
            </a:r>
            <a:br>
              <a:rPr lang="lv-LV" dirty="0" smtClean="0"/>
            </a:br>
            <a:r>
              <a:rPr lang="lv-LV" dirty="0" smtClean="0"/>
              <a:t>kā tā tika izstrādāta?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Programma katras 5 minūtes pārbauda vai ir pieejamas </a:t>
            </a:r>
            <a:r>
              <a:rPr lang="lv-LV" dirty="0" smtClean="0"/>
              <a:t>izmaiņas</a:t>
            </a:r>
          </a:p>
          <a:p>
            <a:r>
              <a:rPr lang="lv-LV" dirty="0" smtClean="0"/>
              <a:t>Programmai </a:t>
            </a:r>
            <a:r>
              <a:rPr lang="lv-LV" dirty="0"/>
              <a:t>nav grafiska </a:t>
            </a:r>
            <a:r>
              <a:rPr lang="lv-LV" dirty="0" err="1" smtClean="0"/>
              <a:t>saskarsne</a:t>
            </a: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 smtClean="0"/>
              <a:t>Kā programma tika izstrādāta?</a:t>
            </a:r>
          </a:p>
          <a:p>
            <a:r>
              <a:rPr lang="lv-LV" dirty="0" smtClean="0"/>
              <a:t>Programma tika uzrakstīta </a:t>
            </a:r>
            <a:r>
              <a:rPr lang="lv-LV" dirty="0" err="1" smtClean="0"/>
              <a:t>Visual</a:t>
            </a:r>
            <a:r>
              <a:rPr lang="lv-LV" dirty="0" smtClean="0"/>
              <a:t> </a:t>
            </a:r>
            <a:r>
              <a:rPr lang="lv-LV" dirty="0" err="1" smtClean="0"/>
              <a:t>Studio</a:t>
            </a:r>
            <a:r>
              <a:rPr lang="lv-LV" dirty="0" smtClean="0"/>
              <a:t> Code</a:t>
            </a:r>
          </a:p>
          <a:p>
            <a:r>
              <a:rPr lang="lv-LV" dirty="0" smtClean="0"/>
              <a:t>Programma tika izstrādāta </a:t>
            </a:r>
            <a:r>
              <a:rPr lang="lv-LV" dirty="0" err="1" smtClean="0"/>
              <a:t>Python</a:t>
            </a:r>
            <a:r>
              <a:rPr lang="lv-LV" dirty="0" smtClean="0"/>
              <a:t> programmēšanas valodā izmantojot sešas (6) dažādas bibliotēkas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39552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Jautājumi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Šādu programmu es praktiski varu pielietot</a:t>
            </a:r>
          </a:p>
          <a:p>
            <a:r>
              <a:rPr lang="lv-LV" dirty="0" smtClean="0"/>
              <a:t>Vislabāk man izdevās ___</a:t>
            </a:r>
          </a:p>
          <a:p>
            <a:r>
              <a:rPr lang="lv-LV" dirty="0" smtClean="0"/>
              <a:t>Sagādāja grūtības projekta uzsākšana</a:t>
            </a:r>
          </a:p>
          <a:p>
            <a:r>
              <a:rPr lang="lv-LV" dirty="0" smtClean="0"/>
              <a:t>Ar rezultātu es esmu apmierināts</a:t>
            </a:r>
          </a:p>
          <a:p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430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Darbs bija ilgstošs, taču rezultāts ir praktiski pielietojama programma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6091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ziļums">
  <a:themeElements>
    <a:clrScheme name="Dziļums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ziļums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ziļum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TM04033923[[fn=Dziļums]]</Template>
  <TotalTime>63</TotalTime>
  <Words>85</Words>
  <Application>Microsoft Office PowerPoint</Application>
  <PresentationFormat>Platekrāna</PresentationFormat>
  <Paragraphs>22</Paragraphs>
  <Slides>5</Slides>
  <Notes>1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Dziļums</vt:lpstr>
      <vt:lpstr>Jelgavas 4. vidusskolas  stundu saraksta  izmaiņu ieguves skripts</vt:lpstr>
      <vt:lpstr>Saturs</vt:lpstr>
      <vt:lpstr>Kā programma darbojas un kā tā tika izstrādāta?</vt:lpstr>
      <vt:lpstr>Jautājumi</vt:lpstr>
      <vt:lpstr>Secinājumi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Jelgavas 4. Vidusskolas  stundu saraksta  izmaiņu skrāpētājs</dc:title>
  <dc:creator>Skolnieks</dc:creator>
  <cp:lastModifiedBy>Skolnieks</cp:lastModifiedBy>
  <cp:revision>9</cp:revision>
  <dcterms:created xsi:type="dcterms:W3CDTF">2023-12-06T09:36:43Z</dcterms:created>
  <dcterms:modified xsi:type="dcterms:W3CDTF">2023-12-06T10:40:26Z</dcterms:modified>
</cp:coreProperties>
</file>