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1" r:id="rId5"/>
    <p:sldId id="267" r:id="rId6"/>
    <p:sldId id="260" r:id="rId7"/>
    <p:sldId id="261" r:id="rId8"/>
    <p:sldId id="268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48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5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0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3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7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58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3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4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51F0E2A-938E-4C17-8CC3-6A1023BF7FB6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7D13ABC-E856-4107-B196-6F8EDA3BF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3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runc/34" TargetMode="External"/><Relationship Id="rId2" Type="http://schemas.openxmlformats.org/officeDocument/2006/relationships/hyperlink" Target="http://www.soen.kr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ysmalu.tistory.com/151" TargetMode="External"/><Relationship Id="rId5" Type="http://schemas.openxmlformats.org/officeDocument/2006/relationships/hyperlink" Target="http://mattlee.tistory.com/8" TargetMode="External"/><Relationship Id="rId4" Type="http://schemas.openxmlformats.org/officeDocument/2006/relationships/hyperlink" Target="http://cafe.naver.com/runc/2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7941" y="3450736"/>
            <a:ext cx="9228201" cy="2721464"/>
          </a:xfrm>
        </p:spPr>
        <p:txBody>
          <a:bodyPr>
            <a:noAutofit/>
          </a:bodyPr>
          <a:lstStyle/>
          <a:p>
            <a:pPr algn="r"/>
            <a:r>
              <a:rPr lang="ko-KR" altLang="en-US" sz="2000" dirty="0" smtClean="0"/>
              <a:t>소속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인덕대학교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학부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컴퓨터 소프트웨어학과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학번</a:t>
            </a:r>
            <a:r>
              <a:rPr lang="en-US" altLang="ko-KR" sz="2000" dirty="0" smtClean="0"/>
              <a:t>: 201812001</a:t>
            </a:r>
          </a:p>
          <a:p>
            <a:pPr algn="r"/>
            <a:r>
              <a:rPr lang="ko-KR" altLang="en-US" sz="2000" dirty="0" smtClean="0"/>
              <a:t>이름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김주협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수업 명</a:t>
            </a:r>
            <a:r>
              <a:rPr lang="en-US" altLang="ko-KR" sz="2000" dirty="0" smtClean="0"/>
              <a:t>: </a:t>
            </a:r>
            <a:r>
              <a:rPr lang="en-US" altLang="ko-KR" sz="2000" dirty="0"/>
              <a:t>c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algn="r"/>
            <a:r>
              <a:rPr lang="ko-KR" altLang="en-US" sz="2000" dirty="0" smtClean="0"/>
              <a:t>프로젝트 발표</a:t>
            </a:r>
            <a:r>
              <a:rPr lang="en-US" altLang="ko-KR" sz="2000" dirty="0" smtClean="0"/>
              <a:t>: 2018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일</a:t>
            </a:r>
            <a:endParaRPr lang="en-US" altLang="ko-KR" sz="2000" dirty="0" smtClean="0"/>
          </a:p>
          <a:p>
            <a:pPr algn="r"/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01426" y="756138"/>
            <a:ext cx="73372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smtClean="0">
                <a:solidFill>
                  <a:schemeClr val="bg1"/>
                </a:solidFill>
              </a:rPr>
              <a:t> </a:t>
            </a:r>
            <a:r>
              <a:rPr lang="ko-KR" altLang="en-US" sz="6600" dirty="0" err="1" smtClean="0">
                <a:solidFill>
                  <a:schemeClr val="bg1"/>
                </a:solidFill>
              </a:rPr>
              <a:t>테트리스</a:t>
            </a:r>
            <a:r>
              <a:rPr lang="en-US" altLang="ko-KR" sz="6600" dirty="0" smtClean="0">
                <a:solidFill>
                  <a:schemeClr val="bg1"/>
                </a:solidFill>
              </a:rPr>
              <a:t> </a:t>
            </a:r>
            <a:r>
              <a:rPr lang="ko-KR" altLang="en-US" sz="6600" dirty="0" smtClean="0">
                <a:solidFill>
                  <a:schemeClr val="bg1"/>
                </a:solidFill>
              </a:rPr>
              <a:t>프로젝트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7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3192" y="114301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</a:rPr>
              <a:t>전체 색깔 변경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10" y="2563203"/>
            <a:ext cx="4141682" cy="28689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192" y="879229"/>
            <a:ext cx="106362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색깔도 전체를 파란색으로 해서 처음부터 나오게 하고 싶었는데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일시 정지 키를 하고 난 뒤에 변했습니다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이 부분도 제가 무지하여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잘모르겠습니다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15" y="2571995"/>
            <a:ext cx="7010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3192" y="114301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종합 의견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6669" y="1134208"/>
            <a:ext cx="110995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</a:rPr>
              <a:t>제작 후기 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테트리스라는</a:t>
            </a:r>
            <a:r>
              <a:rPr lang="ko-KR" altLang="en-US" sz="2400" dirty="0" smtClean="0">
                <a:solidFill>
                  <a:schemeClr val="bg1"/>
                </a:solidFill>
              </a:rPr>
              <a:t> 게임을 조잡하고 단순 고전 게임으로 알고 있던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저</a:t>
            </a:r>
            <a:r>
              <a:rPr lang="ko-KR" altLang="en-US" sz="2400" dirty="0" smtClean="0">
                <a:solidFill>
                  <a:schemeClr val="bg1"/>
                </a:solidFill>
              </a:rPr>
              <a:t>에게 큰 깨달음을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주는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시간이었습니다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부족한 부분이 많아서 수정하는데 어려움을 겪었고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인터넷의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힘을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많이 빌렸습니다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</a:rPr>
              <a:t>스스로를 칭찬 할 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학교 교실의 특성 상 프레젠테이션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아랫</a:t>
            </a:r>
            <a:r>
              <a:rPr lang="ko-KR" altLang="en-US" sz="2400" dirty="0" smtClean="0">
                <a:solidFill>
                  <a:schemeClr val="bg1"/>
                </a:solidFill>
              </a:rPr>
              <a:t> 부분을 보기 힘들기 때문에 최대한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글자를 위쪽으로 배치함으로써 시청자에 대한 배려심을 느낄 수 있었습니다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7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3192" y="114301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종합 의견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888019"/>
            <a:ext cx="104013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solidFill>
                  <a:schemeClr val="bg1"/>
                </a:solidFill>
              </a:rPr>
              <a:t>어려웠던 점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</a:rPr>
              <a:t> </a:t>
            </a:r>
            <a:endParaRPr lang="en-US" altLang="ko-KR" sz="1000" dirty="0" smtClean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재시작</a:t>
            </a:r>
            <a:r>
              <a:rPr lang="ko-KR" altLang="en-US" sz="2400" dirty="0" smtClean="0">
                <a:solidFill>
                  <a:schemeClr val="bg1"/>
                </a:solidFill>
              </a:rPr>
              <a:t> 키를 일시정지 순간에 넣을 수 없어 난해함을 겪었습니다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i</a:t>
            </a:r>
            <a:r>
              <a:rPr lang="en-US" altLang="ko-KR" sz="2400" dirty="0" smtClean="0">
                <a:solidFill>
                  <a:schemeClr val="bg1"/>
                </a:solidFill>
              </a:rPr>
              <a:t>f </a:t>
            </a:r>
            <a:r>
              <a:rPr lang="ko-KR" altLang="en-US" sz="2400" dirty="0" smtClean="0">
                <a:solidFill>
                  <a:schemeClr val="bg1"/>
                </a:solidFill>
              </a:rPr>
              <a:t>문과 </a:t>
            </a:r>
            <a:r>
              <a:rPr lang="en-US" altLang="ko-KR" sz="2400" dirty="0">
                <a:solidFill>
                  <a:schemeClr val="bg1"/>
                </a:solidFill>
              </a:rPr>
              <a:t>s</a:t>
            </a:r>
            <a:r>
              <a:rPr lang="en-US" altLang="ko-KR" sz="2400" dirty="0" smtClean="0">
                <a:solidFill>
                  <a:schemeClr val="bg1"/>
                </a:solidFill>
              </a:rPr>
              <a:t>witch ~ case </a:t>
            </a:r>
            <a:r>
              <a:rPr lang="ko-KR" altLang="en-US" sz="2400" dirty="0" smtClean="0">
                <a:solidFill>
                  <a:schemeClr val="bg1"/>
                </a:solidFill>
              </a:rPr>
              <a:t>문을 넣어서 해결 해보려 했지만 소스를 작성하는 과정에서 문제가 있어 결국 하지 </a:t>
            </a:r>
            <a:r>
              <a:rPr lang="ko-KR" altLang="en-US" sz="2400" dirty="0">
                <a:solidFill>
                  <a:schemeClr val="bg1"/>
                </a:solidFill>
              </a:rPr>
              <a:t>못</a:t>
            </a:r>
            <a:r>
              <a:rPr lang="ko-KR" altLang="en-US" sz="2400" dirty="0" smtClean="0">
                <a:solidFill>
                  <a:schemeClr val="bg1"/>
                </a:solidFill>
              </a:rPr>
              <a:t>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 색상도 여러가지로 넣고 다음 블록을 넣어주겠다는 등 의욕은 넘쳤지만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실력이 부족해서 왜 이 부분에서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 어떠한 원인 때문에 컴파일이 안되는건지 알 수 없어 답답함을 느꼈습니다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000" y="3979926"/>
            <a:ext cx="745684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chemeClr val="bg1"/>
                </a:solidFill>
              </a:rPr>
              <a:t>추후 개발 비전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BGM </a:t>
            </a:r>
            <a:r>
              <a:rPr lang="ko-KR" altLang="en-US" sz="2400" dirty="0">
                <a:solidFill>
                  <a:schemeClr val="bg1"/>
                </a:solidFill>
              </a:rPr>
              <a:t>추가하기</a:t>
            </a:r>
            <a:r>
              <a:rPr lang="en-US" altLang="ko-KR" sz="2400" dirty="0">
                <a:solidFill>
                  <a:schemeClr val="bg1"/>
                </a:solidFill>
              </a:rPr>
              <a:t>, 2P </a:t>
            </a:r>
            <a:r>
              <a:rPr lang="ko-KR" altLang="en-US" sz="2400" dirty="0">
                <a:solidFill>
                  <a:schemeClr val="bg1"/>
                </a:solidFill>
              </a:rPr>
              <a:t>만들기 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색깔을 다양하게 집어넣기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3192" y="114301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참고 문헌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3735" y="1131966"/>
            <a:ext cx="54036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기본 소스 출처</a:t>
            </a:r>
            <a:endParaRPr lang="en-US" altLang="ko-KR" sz="3200" dirty="0" smtClean="0">
              <a:hlinkClick r:id="rId2"/>
            </a:endParaRPr>
          </a:p>
          <a:p>
            <a:r>
              <a:rPr lang="en-US" altLang="ko-KR" sz="3200" dirty="0" smtClean="0">
                <a:hlinkClick r:id="rId2"/>
              </a:rPr>
              <a:t>http://www.soen.kr/</a:t>
            </a:r>
            <a:endParaRPr lang="en-US" altLang="ko-KR" sz="3200" dirty="0" smtClean="0"/>
          </a:p>
          <a:p>
            <a:endParaRPr lang="en-US" altLang="ko-KR" sz="3200" dirty="0" smtClean="0">
              <a:solidFill>
                <a:schemeClr val="bg1"/>
              </a:solidFill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선배들이 만든 작품 참조</a:t>
            </a:r>
            <a:endParaRPr lang="en-US" altLang="ko-KR" sz="3200" dirty="0">
              <a:hlinkClick r:id="rId3"/>
            </a:endParaRPr>
          </a:p>
          <a:p>
            <a:r>
              <a:rPr lang="en-US" altLang="ko-KR" sz="3200" dirty="0" smtClean="0">
                <a:hlinkClick r:id="rId3"/>
              </a:rPr>
              <a:t>http://cafe.naver.com/runc/34</a:t>
            </a:r>
            <a:endParaRPr lang="en-US" altLang="ko-KR" sz="3200" dirty="0" smtClean="0"/>
          </a:p>
          <a:p>
            <a:r>
              <a:rPr lang="en-US" altLang="ko-KR" sz="3200" dirty="0">
                <a:hlinkClick r:id="rId4"/>
              </a:rPr>
              <a:t>http://</a:t>
            </a:r>
            <a:r>
              <a:rPr lang="en-US" altLang="ko-KR" sz="3200" dirty="0" smtClean="0">
                <a:hlinkClick r:id="rId4"/>
              </a:rPr>
              <a:t>cafe.naver.com/runc/225</a:t>
            </a:r>
            <a:endParaRPr lang="en-US" altLang="ko-KR" sz="3200" dirty="0" smtClean="0"/>
          </a:p>
          <a:p>
            <a:r>
              <a:rPr lang="en-US" altLang="ko-KR" sz="3200" dirty="0" smtClean="0">
                <a:hlinkClick r:id="rId3"/>
              </a:rPr>
              <a:t>http://cafe.naver.com/runc/34</a:t>
            </a:r>
            <a:endParaRPr lang="en-US" altLang="ko-KR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336438" y="1131966"/>
            <a:ext cx="595227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인터넷 문서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hlinkClick r:id="rId5"/>
              </a:rPr>
              <a:t>http</a:t>
            </a:r>
            <a:r>
              <a:rPr lang="en-US" altLang="ko-KR" sz="3200" dirty="0" smtClean="0">
                <a:hlinkClick r:id="rId5"/>
              </a:rPr>
              <a:t>://mattlee.tistory.com/8</a:t>
            </a:r>
            <a:endParaRPr lang="en-US" altLang="ko-KR" sz="3200" dirty="0" smtClean="0"/>
          </a:p>
          <a:p>
            <a:r>
              <a:rPr lang="en-US" altLang="ko-KR" sz="3200" dirty="0" smtClean="0">
                <a:hlinkClick r:id="rId6"/>
              </a:rPr>
              <a:t>http://wysmalu.tistory.com/151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>
                <a:solidFill>
                  <a:schemeClr val="bg1"/>
                </a:solidFill>
              </a:rPr>
              <a:t>교수님 자료</a:t>
            </a:r>
            <a:endParaRPr lang="en-US" altLang="ko-KR" sz="3200" dirty="0" smtClean="0">
              <a:solidFill>
                <a:schemeClr val="bg1"/>
              </a:solidFill>
            </a:endParaRPr>
          </a:p>
          <a:p>
            <a:pPr marL="0" lvl="1"/>
            <a:r>
              <a:rPr lang="en-US" altLang="ko-KR" sz="2600" dirty="0" smtClean="0">
                <a:solidFill>
                  <a:schemeClr val="bg1"/>
                </a:solidFill>
              </a:rPr>
              <a:t> lms.induk.ac.kr </a:t>
            </a:r>
            <a:r>
              <a:rPr lang="ko-KR" altLang="en-US" sz="2600" dirty="0" smtClean="0">
                <a:solidFill>
                  <a:schemeClr val="bg1"/>
                </a:solidFill>
              </a:rPr>
              <a:t>의 </a:t>
            </a:r>
            <a:r>
              <a:rPr lang="en-US" altLang="ko-KR" sz="2600" dirty="0" smtClean="0">
                <a:solidFill>
                  <a:schemeClr val="bg1"/>
                </a:solidFill>
              </a:rPr>
              <a:t>C</a:t>
            </a:r>
            <a:r>
              <a:rPr lang="ko-KR" altLang="en-US" sz="2600" dirty="0" smtClean="0">
                <a:solidFill>
                  <a:schemeClr val="bg1"/>
                </a:solidFill>
              </a:rPr>
              <a:t>언어</a:t>
            </a:r>
            <a:r>
              <a:rPr lang="en-US" altLang="ko-KR" sz="2600" dirty="0" smtClean="0">
                <a:solidFill>
                  <a:schemeClr val="bg1"/>
                </a:solidFill>
              </a:rPr>
              <a:t>(</a:t>
            </a:r>
            <a:r>
              <a:rPr lang="ko-KR" altLang="en-US" sz="2600" dirty="0" smtClean="0">
                <a:solidFill>
                  <a:schemeClr val="bg1"/>
                </a:solidFill>
              </a:rPr>
              <a:t>한성현 교수님</a:t>
            </a:r>
            <a:r>
              <a:rPr lang="en-US" altLang="ko-KR" sz="2600" dirty="0" smtClean="0">
                <a:solidFill>
                  <a:schemeClr val="bg1"/>
                </a:solidFill>
              </a:rPr>
              <a:t>)</a:t>
            </a:r>
            <a:r>
              <a:rPr lang="ko-KR" altLang="en-US" sz="2600" dirty="0" smtClean="0">
                <a:solidFill>
                  <a:schemeClr val="bg1"/>
                </a:solidFill>
              </a:rPr>
              <a:t> 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pPr marL="0" lvl="1"/>
            <a:r>
              <a:rPr lang="ko-KR" altLang="en-US" sz="2600" dirty="0" smtClean="0">
                <a:solidFill>
                  <a:schemeClr val="bg1"/>
                </a:solidFill>
              </a:rPr>
              <a:t>과년도 프로젝트 모음</a:t>
            </a:r>
            <a:endParaRPr lang="en-US" altLang="ko-KR" sz="2600" dirty="0" smtClean="0">
              <a:solidFill>
                <a:schemeClr val="bg1"/>
              </a:solidFill>
            </a:endParaRPr>
          </a:p>
          <a:p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7938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1115" y="211015"/>
            <a:ext cx="3986989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solidFill>
                  <a:schemeClr val="bg1"/>
                </a:solidFill>
              </a:rPr>
              <a:t>목차</a:t>
            </a:r>
            <a:endParaRPr lang="en-US" altLang="ko-KR" sz="6600" dirty="0" smtClean="0">
              <a:solidFill>
                <a:schemeClr val="bg1"/>
              </a:solidFill>
            </a:endParaRPr>
          </a:p>
          <a:p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bg1"/>
                </a:solidFill>
              </a:rPr>
              <a:t>프로젝트 개요</a:t>
            </a:r>
            <a:endParaRPr lang="en-US" altLang="ko-KR" sz="4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bg1"/>
                </a:solidFill>
              </a:rPr>
              <a:t>수정 버전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bg1"/>
                </a:solidFill>
              </a:rPr>
              <a:t>종합 의견</a:t>
            </a:r>
            <a:endParaRPr lang="en-US" altLang="ko-KR" sz="4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 smtClean="0">
                <a:solidFill>
                  <a:schemeClr val="bg1"/>
                </a:solidFill>
              </a:rPr>
              <a:t>참고 문헌</a:t>
            </a:r>
            <a:endParaRPr lang="ko-KR" altLang="en-US" sz="44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06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192" y="114301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프로젝트 개요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20000" y="807923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099" y="1459525"/>
            <a:ext cx="116269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프로젝트 명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오직 나만의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테트리스</a:t>
            </a:r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동기 </a:t>
            </a:r>
            <a:r>
              <a:rPr lang="en-US" altLang="ko-KR" sz="2400" dirty="0" smtClean="0">
                <a:solidFill>
                  <a:schemeClr val="bg1"/>
                </a:solidFill>
              </a:rPr>
              <a:t>: </a:t>
            </a:r>
            <a:r>
              <a:rPr lang="ko-KR" altLang="en-US" sz="2400" dirty="0" smtClean="0">
                <a:solidFill>
                  <a:schemeClr val="bg1"/>
                </a:solidFill>
              </a:rPr>
              <a:t>한 학기 동안 수업 시간에 배운 </a:t>
            </a:r>
            <a:r>
              <a:rPr lang="en-US" altLang="ko-KR" sz="2400" dirty="0">
                <a:solidFill>
                  <a:schemeClr val="bg1"/>
                </a:solidFill>
              </a:rPr>
              <a:t>c</a:t>
            </a:r>
            <a:r>
              <a:rPr lang="ko-KR" altLang="en-US" sz="2400" dirty="0" smtClean="0">
                <a:solidFill>
                  <a:schemeClr val="bg1"/>
                </a:solidFill>
              </a:rPr>
              <a:t>언어를 통하여 내가 얼마나 많이 성장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했는지를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</a:rPr>
              <a:t>보여주는 단계이다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  </a:t>
            </a:r>
            <a:r>
              <a:rPr lang="ko-KR" altLang="en-US" sz="2400" dirty="0" smtClean="0">
                <a:solidFill>
                  <a:schemeClr val="bg1"/>
                </a:solidFill>
              </a:rPr>
              <a:t>수많은 게임 소스들</a:t>
            </a:r>
            <a:r>
              <a:rPr lang="en-US" altLang="ko-KR" sz="2400" dirty="0" smtClean="0">
                <a:solidFill>
                  <a:schemeClr val="bg1"/>
                </a:solidFill>
              </a:rPr>
              <a:t>(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테트리스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숫자 야구게임</a:t>
            </a:r>
            <a:r>
              <a:rPr lang="en-US" altLang="ko-KR" sz="2400" dirty="0" smtClean="0">
                <a:solidFill>
                  <a:schemeClr val="bg1"/>
                </a:solidFill>
              </a:rPr>
              <a:t>, snake</a:t>
            </a:r>
            <a:r>
              <a:rPr lang="ko-KR" altLang="en-US" sz="2400" dirty="0" smtClean="0">
                <a:solidFill>
                  <a:schemeClr val="bg1"/>
                </a:solidFill>
              </a:rPr>
              <a:t>게임 등</a:t>
            </a:r>
            <a:r>
              <a:rPr lang="en-US" altLang="ko-KR" sz="2400" dirty="0" smtClean="0">
                <a:solidFill>
                  <a:schemeClr val="bg1"/>
                </a:solidFill>
              </a:rPr>
              <a:t>)</a:t>
            </a:r>
            <a:r>
              <a:rPr lang="ko-KR" altLang="en-US" sz="2400" dirty="0" smtClean="0">
                <a:solidFill>
                  <a:schemeClr val="bg1"/>
                </a:solidFill>
              </a:rPr>
              <a:t>이 있지만 어릴 때 부터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en-US" altLang="ko-KR" sz="2400" dirty="0" smtClean="0">
                <a:solidFill>
                  <a:schemeClr val="bg1"/>
                </a:solidFill>
              </a:rPr>
              <a:t>‘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뿌요뿌요</a:t>
            </a:r>
            <a:r>
              <a:rPr lang="en-US" altLang="ko-KR" sz="2400" dirty="0" smtClean="0">
                <a:solidFill>
                  <a:schemeClr val="bg1"/>
                </a:solidFill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</a:rPr>
              <a:t>를 했던 동심의 추억이 남아 있어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테트리스</a:t>
            </a:r>
            <a:r>
              <a:rPr lang="ko-KR" altLang="en-US" sz="2400" dirty="0" smtClean="0">
                <a:solidFill>
                  <a:schemeClr val="bg1"/>
                </a:solidFill>
              </a:rPr>
              <a:t> 게임을  내가 직접 만들어보기로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결정했다</a:t>
            </a:r>
            <a:r>
              <a:rPr lang="en-US" altLang="ko-KR" sz="2400" dirty="0" smtClean="0">
                <a:solidFill>
                  <a:schemeClr val="bg1"/>
                </a:solidFill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</a:rPr>
              <a:t> 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용도 </a:t>
            </a:r>
            <a:r>
              <a:rPr lang="en-US" altLang="ko-KR" sz="2400" dirty="0" smtClean="0">
                <a:solidFill>
                  <a:schemeClr val="bg1"/>
                </a:solidFill>
              </a:rPr>
              <a:t>:</a:t>
            </a:r>
            <a:r>
              <a:rPr lang="ko-KR" altLang="en-US" sz="2400" dirty="0" smtClean="0">
                <a:solidFill>
                  <a:schemeClr val="bg1"/>
                </a:solidFill>
              </a:rPr>
              <a:t> 실력 점검</a:t>
            </a:r>
            <a:r>
              <a:rPr lang="en-US" altLang="ko-KR" sz="2400" dirty="0" smtClean="0">
                <a:solidFill>
                  <a:schemeClr val="bg1"/>
                </a:solidFill>
              </a:rPr>
              <a:t>, c</a:t>
            </a:r>
            <a:r>
              <a:rPr lang="ko-KR" altLang="en-US" sz="2400" dirty="0" smtClean="0">
                <a:solidFill>
                  <a:schemeClr val="bg1"/>
                </a:solidFill>
              </a:rPr>
              <a:t>언어 응용 실습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학교 프로젝트</a:t>
            </a:r>
            <a:endParaRPr lang="en-US" altLang="ko-KR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720000" y="807923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25415" y="161592"/>
            <a:ext cx="666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표준 라이브러리 함수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000" y="1318846"/>
            <a:ext cx="104091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원형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void </a:t>
            </a:r>
            <a:r>
              <a:rPr lang="en-US" altLang="ko-KR" sz="2800" b="1" dirty="0" err="1">
                <a:solidFill>
                  <a:schemeClr val="bg1"/>
                </a:solidFill>
              </a:rPr>
              <a:t>srand</a:t>
            </a:r>
            <a:r>
              <a:rPr lang="en-US" altLang="ko-KR" sz="2800" dirty="0">
                <a:solidFill>
                  <a:schemeClr val="bg1"/>
                </a:solidFill>
              </a:rPr>
              <a:t> ( unsigned </a:t>
            </a:r>
            <a:r>
              <a:rPr lang="en-US" altLang="ko-KR" sz="2800" dirty="0" err="1">
                <a:solidFill>
                  <a:schemeClr val="bg1"/>
                </a:solidFill>
              </a:rPr>
              <a:t>int</a:t>
            </a:r>
            <a:r>
              <a:rPr lang="en-US" altLang="ko-KR" sz="2800" dirty="0">
                <a:solidFill>
                  <a:schemeClr val="bg1"/>
                </a:solidFill>
              </a:rPr>
              <a:t> seed );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err="1" smtClean="0">
                <a:solidFill>
                  <a:schemeClr val="bg1"/>
                </a:solidFill>
              </a:rPr>
              <a:t>헤더파일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&lt;</a:t>
            </a:r>
            <a:r>
              <a:rPr lang="en-US" altLang="ko-KR" sz="2800" dirty="0" err="1" smtClean="0">
                <a:solidFill>
                  <a:schemeClr val="bg1"/>
                </a:solidFill>
              </a:rPr>
              <a:t>stdlib.h</a:t>
            </a:r>
            <a:r>
              <a:rPr lang="en-US" altLang="ko-KR" sz="2800" dirty="0" smtClean="0">
                <a:solidFill>
                  <a:schemeClr val="bg1"/>
                </a:solidFill>
              </a:rPr>
              <a:t>&gt;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특징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C</a:t>
            </a:r>
            <a:r>
              <a:rPr lang="ko-KR" altLang="en-US" sz="2800" dirty="0" smtClean="0">
                <a:solidFill>
                  <a:schemeClr val="bg1"/>
                </a:solidFill>
              </a:rPr>
              <a:t>언어의 표준 라이브러리로 문자열 변환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의사난수</a:t>
            </a:r>
            <a:r>
              <a:rPr lang="ko-KR" altLang="en-US" sz="2800" dirty="0" smtClean="0">
                <a:solidFill>
                  <a:schemeClr val="bg1"/>
                </a:solidFill>
              </a:rPr>
              <a:t> 생성</a:t>
            </a:r>
            <a:r>
              <a:rPr lang="en-US" altLang="ko-KR" sz="2800" dirty="0" smtClean="0">
                <a:solidFill>
                  <a:schemeClr val="bg1"/>
                </a:solidFill>
              </a:rPr>
              <a:t>, </a:t>
            </a:r>
            <a:r>
              <a:rPr lang="ko-KR" altLang="en-US" sz="2800" dirty="0" smtClean="0">
                <a:solidFill>
                  <a:schemeClr val="bg1"/>
                </a:solidFill>
              </a:rPr>
              <a:t>동적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메모리 관리 등의 함수를 포함하고 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</a:rPr>
              <a:t>의사 </a:t>
            </a:r>
            <a:r>
              <a:rPr lang="ko-KR" altLang="en-US" sz="2800" dirty="0" err="1">
                <a:solidFill>
                  <a:schemeClr val="bg1"/>
                </a:solidFill>
              </a:rPr>
              <a:t>난수</a:t>
            </a:r>
            <a:r>
              <a:rPr lang="ko-KR" altLang="en-US" sz="2800" dirty="0">
                <a:solidFill>
                  <a:schemeClr val="bg1"/>
                </a:solidFill>
              </a:rPr>
              <a:t> 발생기를 </a:t>
            </a:r>
            <a:r>
              <a:rPr lang="en-US" altLang="ko-KR" sz="2800" dirty="0">
                <a:solidFill>
                  <a:schemeClr val="bg1"/>
                </a:solidFill>
              </a:rPr>
              <a:t>seed</a:t>
            </a:r>
            <a:r>
              <a:rPr lang="ko-KR" altLang="en-US" sz="2800" dirty="0">
                <a:solidFill>
                  <a:schemeClr val="bg1"/>
                </a:solidFill>
              </a:rPr>
              <a:t>로 초기화한다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r>
              <a:rPr lang="ko-KR" altLang="en-US" sz="2800" dirty="0">
                <a:solidFill>
                  <a:schemeClr val="bg1"/>
                </a:solidFill>
              </a:rPr>
              <a:t>보통 </a:t>
            </a:r>
            <a:r>
              <a:rPr lang="en-US" altLang="ko-KR" sz="2800" dirty="0">
                <a:solidFill>
                  <a:schemeClr val="bg1"/>
                </a:solidFill>
              </a:rPr>
              <a:t>seed</a:t>
            </a:r>
            <a:r>
              <a:rPr lang="ko-KR" altLang="en-US" sz="2800" dirty="0">
                <a:solidFill>
                  <a:schemeClr val="bg1"/>
                </a:solidFill>
              </a:rPr>
              <a:t>는 </a:t>
            </a:r>
            <a:r>
              <a:rPr lang="en-US" altLang="ko-KR" sz="2800" dirty="0">
                <a:solidFill>
                  <a:schemeClr val="bg1"/>
                </a:solidFill>
              </a:rPr>
              <a:t>time(NULL)</a:t>
            </a:r>
            <a:r>
              <a:rPr lang="ko-KR" altLang="en-US" sz="2800" dirty="0">
                <a:solidFill>
                  <a:schemeClr val="bg1"/>
                </a:solidFill>
              </a:rPr>
              <a:t>로 설정된다</a:t>
            </a:r>
            <a:r>
              <a:rPr lang="en-US" altLang="ko-KR" sz="2800" dirty="0">
                <a:solidFill>
                  <a:schemeClr val="bg1"/>
                </a:solidFill>
              </a:rPr>
              <a:t>.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3192" y="114301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 </a:t>
            </a:r>
            <a:r>
              <a:rPr lang="en-US" altLang="ko-KR" sz="3600" dirty="0" smtClean="0">
                <a:solidFill>
                  <a:schemeClr val="bg1"/>
                </a:solidFill>
              </a:rPr>
              <a:t>( </a:t>
            </a:r>
            <a:r>
              <a:rPr lang="ko-KR" altLang="en-US" sz="3600" dirty="0" smtClean="0">
                <a:solidFill>
                  <a:schemeClr val="bg1"/>
                </a:solidFill>
              </a:rPr>
              <a:t>총 목차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381251"/>
            <a:ext cx="2962275" cy="49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000" y="993778"/>
            <a:ext cx="8853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기본 소스 외에 </a:t>
            </a:r>
            <a:r>
              <a:rPr lang="en-US" altLang="ko-KR" sz="2800" dirty="0" smtClean="0">
                <a:solidFill>
                  <a:schemeClr val="bg1"/>
                </a:solidFill>
              </a:rPr>
              <a:t>2</a:t>
            </a:r>
            <a:r>
              <a:rPr lang="ko-KR" altLang="en-US" sz="2800" dirty="0" smtClean="0">
                <a:solidFill>
                  <a:schemeClr val="bg1"/>
                </a:solidFill>
              </a:rPr>
              <a:t>개의 함수를 추가하였고 </a:t>
            </a:r>
            <a:r>
              <a:rPr lang="en-US" altLang="ko-KR" sz="2800" dirty="0" smtClean="0">
                <a:solidFill>
                  <a:schemeClr val="bg1"/>
                </a:solidFill>
              </a:rPr>
              <a:t>4</a:t>
            </a:r>
            <a:r>
              <a:rPr lang="ko-KR" altLang="en-US" sz="2800" dirty="0" smtClean="0">
                <a:solidFill>
                  <a:schemeClr val="bg1"/>
                </a:solidFill>
              </a:rPr>
              <a:t>개의 수정</a:t>
            </a:r>
            <a:r>
              <a:rPr lang="en-US" altLang="ko-KR" sz="2800" dirty="0" smtClean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추가 작업을 거쳤습니다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7269" y="2381251"/>
            <a:ext cx="3596054" cy="2248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첫 화면 띄우기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블록 체인지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Key </a:t>
            </a:r>
            <a:r>
              <a:rPr lang="ko-KR" altLang="en-US" sz="2400" dirty="0" smtClean="0">
                <a:solidFill>
                  <a:schemeClr val="bg1"/>
                </a:solidFill>
              </a:rPr>
              <a:t>추가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색깔 추가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720000" y="3284144"/>
            <a:ext cx="2978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chemeClr val="bg1"/>
                </a:solidFill>
              </a:rPr>
              <a:t>2</a:t>
            </a:r>
            <a:r>
              <a:rPr lang="ko-KR" altLang="en-US" sz="2400" dirty="0" smtClean="0">
                <a:solidFill>
                  <a:schemeClr val="bg1"/>
                </a:solidFill>
              </a:rPr>
              <a:t>개의 함수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0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807920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3192" y="114301"/>
            <a:ext cx="446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 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</a:rPr>
              <a:t>초기 화면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33" y="2359320"/>
            <a:ext cx="4902078" cy="24819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0000" y="1110963"/>
            <a:ext cx="6351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첫 화면이 나타나도록 바꿨습니다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함수의 선언</a:t>
            </a:r>
            <a:r>
              <a:rPr lang="en-US" altLang="ko-KR" sz="2800" dirty="0" smtClean="0">
                <a:solidFill>
                  <a:schemeClr val="bg1"/>
                </a:solidFill>
              </a:rPr>
              <a:t>,</a:t>
            </a:r>
            <a:r>
              <a:rPr lang="ko-KR" altLang="en-US" sz="2800" dirty="0" smtClean="0">
                <a:solidFill>
                  <a:schemeClr val="bg1"/>
                </a:solidFill>
              </a:rPr>
              <a:t>정의 호출을 사용했습니다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416" y="908741"/>
            <a:ext cx="2493506" cy="30041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892" y="4040095"/>
            <a:ext cx="5943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3192" y="114301"/>
            <a:ext cx="4927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 </a:t>
            </a:r>
            <a:r>
              <a:rPr lang="en-US" altLang="ko-KR" sz="3600" dirty="0" smtClean="0">
                <a:solidFill>
                  <a:schemeClr val="bg1"/>
                </a:solidFill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</a:rPr>
              <a:t>블록 체인지</a:t>
            </a:r>
            <a:r>
              <a:rPr lang="en-US" altLang="ko-KR" sz="3600" dirty="0" smtClean="0">
                <a:solidFill>
                  <a:schemeClr val="bg1"/>
                </a:solidFill>
              </a:rPr>
              <a:t>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6521" y="925948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기존과 다르게 외관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 내부</a:t>
            </a:r>
            <a:r>
              <a:rPr lang="en-US" altLang="ko-KR" sz="2400" dirty="0" smtClean="0">
                <a:solidFill>
                  <a:schemeClr val="bg1"/>
                </a:solidFill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</a:rPr>
              <a:t> 빈 공간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</a:rPr>
              <a:t>블록  모양들을 수정했습니다</a:t>
            </a:r>
            <a:r>
              <a:rPr lang="en-US" altLang="ko-KR" sz="2400" dirty="0" smtClean="0">
                <a:solidFill>
                  <a:schemeClr val="bg1"/>
                </a:solidFill>
              </a:rPr>
              <a:t>.</a:t>
            </a:r>
            <a:endParaRPr lang="en-US" altLang="ko-KR" dirty="0" smtClean="0"/>
          </a:p>
        </p:txBody>
      </p:sp>
      <p:pic>
        <p:nvPicPr>
          <p:cNvPr id="1026" name="Picture 2" descr="https://cafeptthumb-phinf.pstatic.net/MjAxODA1MjJfMjE3/MDAxNTI2OTc4NjI1MTI0.csq-Yn_PKOlOX8LC1pj6xgyWFu7IfhgzF_D5TGLNmSEg.vmS3vG6LO2L9_uF6FHVtPtRqe_bNzZdWl01MNHD3zzgg.PNG.rlawnguq12/tetris1.png?type=w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68" y="1960759"/>
            <a:ext cx="5427181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2" y="1387613"/>
            <a:ext cx="6686550" cy="4286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844" y="2086486"/>
            <a:ext cx="4191733" cy="32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3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23192" y="114301"/>
            <a:ext cx="439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 </a:t>
            </a:r>
            <a:r>
              <a:rPr lang="en-US" altLang="ko-KR" sz="3600" dirty="0" smtClean="0">
                <a:solidFill>
                  <a:schemeClr val="bg1"/>
                </a:solidFill>
              </a:rPr>
              <a:t>(key </a:t>
            </a:r>
            <a:r>
              <a:rPr lang="ko-KR" altLang="en-US" sz="3600" dirty="0" smtClean="0">
                <a:solidFill>
                  <a:schemeClr val="bg1"/>
                </a:solidFill>
              </a:rPr>
              <a:t>추가</a:t>
            </a:r>
            <a:r>
              <a:rPr lang="en-US" altLang="ko-KR" sz="3600" dirty="0" smtClean="0">
                <a:solidFill>
                  <a:schemeClr val="bg1"/>
                </a:solidFill>
              </a:rPr>
              <a:t>1)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6050" y="991502"/>
            <a:ext cx="9281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일시 정지 키와 한번에 내림 키 그리고 다시 시작</a:t>
            </a:r>
            <a:r>
              <a:rPr lang="en-US" altLang="ko-KR" sz="2800" dirty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기능을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 추가했습니다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58" y="3135191"/>
            <a:ext cx="3581400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2" y="2358903"/>
            <a:ext cx="4276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720000" y="772752"/>
            <a:ext cx="10814538" cy="879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3192" y="114301"/>
            <a:ext cx="439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수정 버전</a:t>
            </a:r>
            <a:r>
              <a:rPr lang="en-US" altLang="ko-KR" sz="3600" dirty="0" smtClean="0">
                <a:solidFill>
                  <a:schemeClr val="bg1"/>
                </a:solidFill>
              </a:rPr>
              <a:t>(key </a:t>
            </a:r>
            <a:r>
              <a:rPr lang="ko-KR" altLang="en-US" sz="3600" dirty="0" smtClean="0">
                <a:solidFill>
                  <a:schemeClr val="bg1"/>
                </a:solidFill>
              </a:rPr>
              <a:t>추가</a:t>
            </a:r>
            <a:r>
              <a:rPr lang="en-US" altLang="ko-KR" sz="3600" dirty="0" smtClean="0">
                <a:solidFill>
                  <a:schemeClr val="bg1"/>
                </a:solidFill>
              </a:rPr>
              <a:t> 2)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27" y="1788855"/>
            <a:ext cx="5857875" cy="2000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6" y="2061938"/>
            <a:ext cx="5238750" cy="26574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062" y="1107831"/>
            <a:ext cx="9826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bg1"/>
                </a:solidFill>
              </a:rPr>
              <a:t>일시 정지 시에도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재시작</a:t>
            </a:r>
            <a:r>
              <a:rPr lang="ko-KR" altLang="en-US" sz="2800" dirty="0" smtClean="0">
                <a:solidFill>
                  <a:schemeClr val="bg1"/>
                </a:solidFill>
              </a:rPr>
              <a:t> 키를 추가하고 싶었으나 저의 능력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부족으로 인해 하지 못했습니다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43" y="4069373"/>
            <a:ext cx="54102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8550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432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 Light</vt:lpstr>
      <vt:lpstr>메트로폴리탄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Faithinker</dc:creator>
  <cp:lastModifiedBy>Faithinker</cp:lastModifiedBy>
  <cp:revision>30</cp:revision>
  <dcterms:created xsi:type="dcterms:W3CDTF">2018-06-06T06:22:38Z</dcterms:created>
  <dcterms:modified xsi:type="dcterms:W3CDTF">2018-06-06T23:20:28Z</dcterms:modified>
</cp:coreProperties>
</file>