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7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5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7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0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2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7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5FBC-AA58-436B-B67C-A1894525D96B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F0BE3-BEE8-4AE6-BAD4-9C00BACF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5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b="1" dirty="0" smtClean="0">
                <a:solidFill>
                  <a:schemeClr val="accent6"/>
                </a:solidFill>
              </a:rPr>
              <a:t>인덕 </a:t>
            </a:r>
            <a:r>
              <a:rPr lang="en-US" altLang="ko-KR" sz="8800" b="1" dirty="0" err="1" smtClean="0">
                <a:solidFill>
                  <a:schemeClr val="accent6"/>
                </a:solidFill>
              </a:rPr>
              <a:t>Navi</a:t>
            </a:r>
            <a:endParaRPr lang="ko-KR" altLang="en-US" sz="8800" b="1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18583" y="4219459"/>
            <a:ext cx="35637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소속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인덕대학교</a:t>
            </a:r>
            <a:endParaRPr lang="en-US" altLang="ko-KR" sz="2400" dirty="0" smtClean="0"/>
          </a:p>
          <a:p>
            <a:r>
              <a:rPr lang="ko-KR" altLang="en-US" sz="2400" dirty="0" smtClean="0"/>
              <a:t>학부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소프트웨어학과</a:t>
            </a:r>
            <a:endParaRPr lang="en-US" altLang="ko-KR" sz="2400" dirty="0" smtClean="0"/>
          </a:p>
          <a:p>
            <a:r>
              <a:rPr lang="ko-KR" altLang="en-US" sz="2400" dirty="0" smtClean="0"/>
              <a:t>학번</a:t>
            </a:r>
            <a:r>
              <a:rPr lang="en-US" altLang="ko-KR" sz="2400" dirty="0" smtClean="0"/>
              <a:t>: 201812001</a:t>
            </a:r>
          </a:p>
          <a:p>
            <a:r>
              <a:rPr lang="ko-KR" altLang="en-US" sz="2400" dirty="0" smtClean="0"/>
              <a:t>이름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김주협</a:t>
            </a:r>
            <a:endParaRPr lang="en-US" altLang="ko-KR" sz="2400" dirty="0" smtClean="0"/>
          </a:p>
          <a:p>
            <a:r>
              <a:rPr lang="ko-KR" altLang="en-US" sz="2400" dirty="0" smtClean="0"/>
              <a:t>수업 명</a:t>
            </a:r>
            <a:r>
              <a:rPr lang="en-US" altLang="ko-KR" sz="2400" dirty="0" smtClean="0"/>
              <a:t>: UI</a:t>
            </a:r>
            <a:r>
              <a:rPr lang="ko-KR" altLang="en-US" sz="2400" dirty="0" smtClean="0"/>
              <a:t>개발 실무</a:t>
            </a:r>
            <a:endParaRPr lang="en-US" altLang="ko-KR" sz="2400" dirty="0" smtClean="0"/>
          </a:p>
          <a:p>
            <a:r>
              <a:rPr lang="ko-KR" altLang="en-US" sz="2400" dirty="0" smtClean="0"/>
              <a:t>발표일</a:t>
            </a:r>
            <a:r>
              <a:rPr lang="en-US" altLang="ko-KR" sz="2400" dirty="0" smtClean="0"/>
              <a:t>: 2018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06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18</a:t>
            </a:r>
            <a:r>
              <a:rPr lang="ko-KR" altLang="en-US" sz="2400" dirty="0" smtClean="0"/>
              <a:t>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3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01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앱 소개 및 기획 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초기화면 디자인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최종 디자인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5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797"/>
          </a:xfrm>
        </p:spPr>
        <p:txBody>
          <a:bodyPr/>
          <a:lstStyle/>
          <a:p>
            <a:r>
              <a:rPr lang="ko-KR" altLang="en-US" dirty="0" smtClean="0"/>
              <a:t>앱 소개 및 기획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3790"/>
            <a:ext cx="10515600" cy="47331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앱 이름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      </a:t>
            </a:r>
            <a:r>
              <a:rPr lang="ko-KR" altLang="en-US" sz="2000" dirty="0" smtClean="0"/>
              <a:t>인덕 </a:t>
            </a:r>
            <a:r>
              <a:rPr lang="en-US" altLang="ko-KR" sz="2000" dirty="0" err="1" smtClean="0"/>
              <a:t>Navi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앱 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인덕대</a:t>
            </a:r>
            <a:r>
              <a:rPr lang="ko-KR" altLang="en-US" sz="2000" dirty="0" smtClean="0"/>
              <a:t> 주변 반경 </a:t>
            </a:r>
            <a:r>
              <a:rPr lang="en-US" altLang="ko-KR" sz="2000" dirty="0" smtClean="0"/>
              <a:t>1km</a:t>
            </a:r>
            <a:r>
              <a:rPr lang="ko-KR" altLang="en-US" sz="2000" dirty="0" smtClean="0"/>
              <a:t>이내의 식사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유흥 거리에 대한 정보 제공 </a:t>
            </a:r>
            <a:r>
              <a:rPr lang="ko-KR" altLang="en-US" sz="2000" dirty="0" err="1" smtClean="0"/>
              <a:t>어플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기획 동기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sz="2000" dirty="0" smtClean="0"/>
              <a:t>학교에 처음 입학 한 후 주변에 놀 곳과 먹을 곳이 마땅치 않아 큰 불편함을 느끼고 이런 앱이 있으면 편하겠다 라는 생각이 들어 기획했습니다</a:t>
            </a:r>
            <a:r>
              <a:rPr lang="en-US" altLang="ko-KR" sz="2000" dirty="0" smtClean="0"/>
              <a:t>.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453" y="1234952"/>
            <a:ext cx="2937287" cy="5213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080" y="465511"/>
            <a:ext cx="4548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초기화면 디자인</a:t>
            </a:r>
            <a:r>
              <a:rPr lang="en-US" altLang="ko-KR" sz="4400" dirty="0" smtClean="0"/>
              <a:t>1</a:t>
            </a:r>
            <a:endParaRPr lang="ko-KR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5080" y="1639077"/>
            <a:ext cx="7520007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하단 </a:t>
            </a:r>
            <a:r>
              <a:rPr lang="ko-KR" altLang="en-US" sz="2800" dirty="0" err="1" smtClean="0"/>
              <a:t>메뉴바</a:t>
            </a:r>
            <a:r>
              <a:rPr lang="ko-KR" altLang="en-US" sz="2800" dirty="0" smtClean="0"/>
              <a:t> 및 기존 앱과의 차별성</a:t>
            </a:r>
            <a:endParaRPr lang="en-US" altLang="ko-KR" sz="2800" dirty="0" smtClean="0"/>
          </a:p>
          <a:p>
            <a:r>
              <a:rPr lang="ko-KR" altLang="en-US" dirty="0" smtClean="0"/>
              <a:t> </a:t>
            </a:r>
            <a:r>
              <a:rPr lang="ko-KR" altLang="en-US" sz="2000" dirty="0" err="1" smtClean="0"/>
              <a:t>인덕대</a:t>
            </a:r>
            <a:r>
              <a:rPr lang="ko-KR" altLang="en-US" sz="2000" dirty="0" smtClean="0"/>
              <a:t> 학생을 대상으로 하기 때문에 거리 설정이나 위치를 </a:t>
            </a:r>
            <a:endParaRPr lang="en-US" altLang="ko-KR" sz="2000" dirty="0" smtClean="0"/>
          </a:p>
          <a:p>
            <a:r>
              <a:rPr lang="ko-KR" altLang="en-US" sz="2000" dirty="0" smtClean="0"/>
              <a:t>제거했습니다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이는 곧 용이성으로 이어지고 마찬가지로 </a:t>
            </a:r>
            <a:r>
              <a:rPr lang="ko-KR" altLang="en-US" sz="2000" dirty="0" err="1" smtClean="0"/>
              <a:t>가독성을</a:t>
            </a:r>
            <a:endParaRPr lang="en-US" altLang="ko-KR" sz="2000" dirty="0" smtClean="0"/>
          </a:p>
          <a:p>
            <a:r>
              <a:rPr lang="ko-KR" altLang="en-US" sz="2000" dirty="0" smtClean="0"/>
              <a:t>높이기 위해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메뉴바를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최대한 심플하게 구성했습니다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상단의 문자</a:t>
            </a:r>
            <a:endParaRPr lang="en-US" altLang="ko-KR" sz="2800" dirty="0" smtClean="0"/>
          </a:p>
          <a:p>
            <a:r>
              <a:rPr lang="ko-KR" altLang="en-US" sz="2000" dirty="0" smtClean="0"/>
              <a:t>  앱을 보자마자 누구나가 이 앱이 어떤 것을 위해 만들어 </a:t>
            </a:r>
            <a:endParaRPr lang="en-US" altLang="ko-KR" sz="2000" dirty="0" smtClean="0"/>
          </a:p>
          <a:p>
            <a:r>
              <a:rPr lang="ko-KR" altLang="en-US" sz="2000" dirty="0" smtClean="0"/>
              <a:t>졌는지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목적성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을 나타내기 위해 </a:t>
            </a:r>
            <a:r>
              <a:rPr lang="en-US" altLang="ko-KR" sz="2000" dirty="0" smtClean="0"/>
              <a:t>Place Information </a:t>
            </a:r>
            <a:r>
              <a:rPr lang="ko-KR" altLang="en-US" sz="2000" dirty="0" smtClean="0"/>
              <a:t>이라는 문구를</a:t>
            </a:r>
            <a:endParaRPr lang="en-US" altLang="ko-KR" sz="2000" dirty="0" smtClean="0"/>
          </a:p>
          <a:p>
            <a:r>
              <a:rPr lang="ko-KR" altLang="en-US" sz="2000" dirty="0" smtClean="0"/>
              <a:t>상단에 배치했습니다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좌</a:t>
            </a:r>
            <a:r>
              <a:rPr lang="ko-KR" altLang="en-US" sz="2000" dirty="0" err="1" smtClean="0"/>
              <a:t>상단의</a:t>
            </a:r>
            <a:r>
              <a:rPr lang="ko-KR" altLang="en-US" sz="2000" dirty="0" smtClean="0"/>
              <a:t> 메뉴는 </a:t>
            </a:r>
            <a:r>
              <a:rPr lang="ko-KR" altLang="en-US" sz="2000" dirty="0" err="1" smtClean="0"/>
              <a:t>하단바의</a:t>
            </a:r>
            <a:r>
              <a:rPr lang="ko-KR" altLang="en-US" sz="2000" dirty="0" smtClean="0"/>
              <a:t> 메뉴와 동일한 기능입니다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8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38750"/>
            <a:ext cx="10515600" cy="848212"/>
          </a:xfrm>
        </p:spPr>
        <p:txBody>
          <a:bodyPr/>
          <a:lstStyle/>
          <a:p>
            <a:r>
              <a:rPr lang="ko-KR" altLang="en-US" dirty="0" smtClean="0"/>
              <a:t>초기화면디자인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52" y="1186962"/>
            <a:ext cx="2704563" cy="4800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12430"/>
            <a:ext cx="769954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비주얼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씽킹</a:t>
            </a:r>
            <a:r>
              <a:rPr lang="en-US" altLang="ko-KR" sz="2800" dirty="0" smtClean="0"/>
              <a:t>(Visual Thinking)</a:t>
            </a:r>
          </a:p>
          <a:p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글과 </a:t>
            </a:r>
            <a:r>
              <a:rPr lang="ko-KR" altLang="en-US" sz="2000" dirty="0"/>
              <a:t>그림을 함께 이용해서 생각을 정리하고 </a:t>
            </a:r>
            <a:r>
              <a:rPr lang="ko-KR" altLang="en-US" sz="2000" dirty="0" smtClean="0"/>
              <a:t>커뮤니케이션에</a:t>
            </a:r>
            <a:endParaRPr lang="en-US" altLang="ko-KR" sz="2000" dirty="0" smtClean="0"/>
          </a:p>
          <a:p>
            <a:r>
              <a:rPr lang="ko-KR" altLang="en-US" sz="2000" dirty="0" smtClean="0"/>
              <a:t>이용하는 </a:t>
            </a:r>
            <a:r>
              <a:rPr lang="ko-KR" altLang="en-US" sz="2000" dirty="0"/>
              <a:t>것입니다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비주얼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씽킹을</a:t>
            </a:r>
            <a:r>
              <a:rPr lang="ko-KR" altLang="en-US" sz="2000" dirty="0"/>
              <a:t> 이용하면 이해가 빨라지고</a:t>
            </a:r>
            <a:r>
              <a:rPr lang="en-US" altLang="ko-KR" sz="2000" dirty="0"/>
              <a:t>, </a:t>
            </a:r>
            <a:r>
              <a:rPr lang="ko-KR" altLang="en-US" sz="2000" dirty="0"/>
              <a:t>공감대 형성이 쉬워지고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smtClean="0"/>
              <a:t>의사결정 </a:t>
            </a:r>
            <a:r>
              <a:rPr lang="ko-KR" altLang="en-US" sz="2000" dirty="0"/>
              <a:t>속도도 빨라지며</a:t>
            </a:r>
            <a:r>
              <a:rPr lang="en-US" altLang="ko-KR" sz="2000" dirty="0"/>
              <a:t>, </a:t>
            </a:r>
            <a:r>
              <a:rPr lang="ko-KR" altLang="en-US" sz="2000" dirty="0"/>
              <a:t>커뮤니케이션 과정에서 새로운 영감을 </a:t>
            </a:r>
            <a:endParaRPr lang="en-US" altLang="ko-KR" sz="2000" dirty="0" smtClean="0"/>
          </a:p>
          <a:p>
            <a:r>
              <a:rPr lang="ko-KR" altLang="en-US" sz="2000" dirty="0" smtClean="0"/>
              <a:t>얻을 수 </a:t>
            </a:r>
            <a:r>
              <a:rPr lang="ko-KR" altLang="en-US" sz="2000" dirty="0"/>
              <a:t>있고</a:t>
            </a:r>
            <a:r>
              <a:rPr lang="en-US" altLang="ko-KR" sz="2000" dirty="0"/>
              <a:t>, </a:t>
            </a:r>
            <a:r>
              <a:rPr lang="ko-KR" altLang="en-US" sz="2000" dirty="0"/>
              <a:t>설득력도 높아집니다</a:t>
            </a:r>
            <a:r>
              <a:rPr lang="en-US" altLang="ko-KR" sz="2000" dirty="0"/>
              <a:t>.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/>
              <a:t> </a:t>
            </a:r>
            <a:r>
              <a:rPr lang="ko-KR" altLang="en-US" sz="2000" dirty="0" smtClean="0"/>
              <a:t>저는 위의 다양한 기능들 중 사용자가 이 앱의 기능을 이해하는데</a:t>
            </a:r>
            <a:endParaRPr lang="en-US" altLang="ko-KR" sz="2000" dirty="0" smtClean="0"/>
          </a:p>
          <a:p>
            <a:r>
              <a:rPr lang="ko-KR" altLang="en-US" sz="2000" dirty="0" smtClean="0"/>
              <a:t>있어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시간절약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의 측면을 목표로 두었습니다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우상단의</a:t>
            </a:r>
            <a:r>
              <a:rPr lang="ko-KR" altLang="en-US" sz="2000" dirty="0" smtClean="0"/>
              <a:t> 지도 아이콘은 지도를 통해 한눈으로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가게들의 위치를</a:t>
            </a:r>
            <a:endParaRPr lang="en-US" altLang="ko-KR" sz="2000" dirty="0" smtClean="0"/>
          </a:p>
          <a:p>
            <a:r>
              <a:rPr lang="ko-KR" altLang="en-US" sz="2000" dirty="0" smtClean="0"/>
              <a:t>볼 수 있도록 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6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93" y="1076689"/>
            <a:ext cx="309093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080" y="307248"/>
            <a:ext cx="4548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초기화면 디자인</a:t>
            </a:r>
            <a:r>
              <a:rPr lang="en-US" altLang="ko-KR" sz="4400" dirty="0"/>
              <a:t>3</a:t>
            </a:r>
            <a:endParaRPr lang="ko-KR" alt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002324" y="1778145"/>
            <a:ext cx="711605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메뉴 구성 및 내 정보 아이콘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sz="2000" dirty="0" smtClean="0"/>
              <a:t>일반적인 </a:t>
            </a:r>
            <a:r>
              <a:rPr lang="ko-KR" altLang="en-US" sz="2000" dirty="0" err="1" smtClean="0"/>
              <a:t>어플들을</a:t>
            </a:r>
            <a:r>
              <a:rPr lang="ko-KR" altLang="en-US" sz="2000" dirty="0" smtClean="0"/>
              <a:t> 참고하여 벤치마킹 하였습니다</a:t>
            </a:r>
            <a:r>
              <a:rPr lang="en-US" altLang="ko-KR" sz="2000" dirty="0" smtClean="0"/>
              <a:t>.</a:t>
            </a:r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초기 디자인</a:t>
            </a:r>
            <a:endParaRPr lang="en-US" altLang="ko-KR" sz="2400" dirty="0" smtClean="0"/>
          </a:p>
          <a:p>
            <a:r>
              <a:rPr lang="en-US" altLang="ko-KR" dirty="0" smtClean="0"/>
              <a:t> </a:t>
            </a:r>
            <a:r>
              <a:rPr lang="ko-KR" altLang="en-US" sz="2000" dirty="0" smtClean="0"/>
              <a:t>전반적으로 내가 활동한 기록을 보여줍니다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또한 </a:t>
            </a:r>
            <a:r>
              <a:rPr lang="en-US" altLang="ko-KR" sz="2000" dirty="0" err="1" smtClean="0"/>
              <a:t>sns</a:t>
            </a:r>
            <a:r>
              <a:rPr lang="ko-KR" altLang="en-US" sz="2000" dirty="0" smtClean="0"/>
              <a:t>처럼 나의 정보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이미지 등을 수정 할 수 있도록 </a:t>
            </a:r>
            <a:endParaRPr lang="en-US" altLang="ko-KR" sz="2000" dirty="0" smtClean="0"/>
          </a:p>
          <a:p>
            <a:r>
              <a:rPr lang="ko-KR" altLang="en-US" sz="2000" dirty="0" smtClean="0"/>
              <a:t>구성했습니다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문의하기 기능을 넣어 향후 추가 개발을 하는데 참고하도록 할 </a:t>
            </a:r>
            <a:endParaRPr lang="en-US" altLang="ko-KR" sz="2000" dirty="0" smtClean="0"/>
          </a:p>
          <a:p>
            <a:r>
              <a:rPr lang="ko-KR" altLang="en-US" sz="2000" dirty="0" smtClean="0"/>
              <a:t>계획입니다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3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장점과 보완점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초기 디자인 장점</a:t>
            </a:r>
            <a:endParaRPr lang="en-US" altLang="ko-KR" dirty="0" smtClean="0"/>
          </a:p>
          <a:p>
            <a:r>
              <a:rPr lang="ko-KR" altLang="en-US" sz="1800" dirty="0" smtClean="0"/>
              <a:t>기존 것들을 비슷하여 사용자가 익히기 쉽습니다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다른 </a:t>
            </a:r>
            <a:r>
              <a:rPr lang="ko-KR" altLang="en-US" sz="1800" dirty="0" err="1" smtClean="0"/>
              <a:t>어플들과</a:t>
            </a:r>
            <a:r>
              <a:rPr lang="ko-KR" altLang="en-US" sz="1800" dirty="0" smtClean="0"/>
              <a:t> 달리 최대한 간편한 </a:t>
            </a:r>
            <a:r>
              <a:rPr lang="ko-KR" altLang="en-US" sz="1800" dirty="0" err="1" smtClean="0"/>
              <a:t>기능임에</a:t>
            </a:r>
            <a:r>
              <a:rPr lang="ko-KR" altLang="en-US" sz="1800" dirty="0" smtClean="0"/>
              <a:t> 주안점을 두었습니다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보완할점</a:t>
            </a:r>
            <a:endParaRPr lang="en-US" altLang="ko-KR" dirty="0" smtClean="0"/>
          </a:p>
          <a:p>
            <a:r>
              <a:rPr lang="ko-KR" altLang="en-US" sz="1800" dirty="0" err="1" smtClean="0"/>
              <a:t>홈화면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그라디언트</a:t>
            </a:r>
            <a:r>
              <a:rPr lang="ko-KR" altLang="en-US" sz="1800" dirty="0" smtClean="0"/>
              <a:t> 배경과 </a:t>
            </a:r>
            <a:r>
              <a:rPr lang="ko-KR" altLang="en-US" sz="1800" dirty="0" err="1" smtClean="0"/>
              <a:t>하단부분의</a:t>
            </a:r>
            <a:r>
              <a:rPr lang="ko-KR" altLang="en-US" sz="1800" dirty="0" smtClean="0"/>
              <a:t> 회색이 조화롭지 못하다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흑백 계열을 주로 사용하여 칙칙한 느낌이 든다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홈 화면의 아이콘 모양이 </a:t>
            </a:r>
            <a:r>
              <a:rPr lang="ko-KR" altLang="en-US" sz="1800" dirty="0" err="1" smtClean="0"/>
              <a:t>허접해</a:t>
            </a:r>
            <a:r>
              <a:rPr lang="ko-KR" altLang="en-US" sz="1800" dirty="0" smtClean="0"/>
              <a:t> 보인다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3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313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인덕 Navi</vt:lpstr>
      <vt:lpstr>목차</vt:lpstr>
      <vt:lpstr>앱 소개 및 기획 과정</vt:lpstr>
      <vt:lpstr>PowerPoint 프레젠테이션</vt:lpstr>
      <vt:lpstr>초기화면디자인2</vt:lpstr>
      <vt:lpstr>PowerPoint 프레젠테이션</vt:lpstr>
      <vt:lpstr>장점과 보완점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인덕 Navi</dc:title>
  <dc:creator>PLAZA01</dc:creator>
  <cp:lastModifiedBy>Faithinker</cp:lastModifiedBy>
  <cp:revision>15</cp:revision>
  <dcterms:created xsi:type="dcterms:W3CDTF">2018-06-15T04:47:50Z</dcterms:created>
  <dcterms:modified xsi:type="dcterms:W3CDTF">2018-06-24T14:24:01Z</dcterms:modified>
</cp:coreProperties>
</file>