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7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0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7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32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3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7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9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2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9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4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9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F606A-5331-4096-BA4A-67FBEEB4393F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23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3166" y="672860"/>
            <a:ext cx="635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+mj-ea"/>
                <a:ea typeface="+mj-ea"/>
              </a:rPr>
              <a:t>웹 스토리보드</a:t>
            </a:r>
            <a:endParaRPr lang="ko-KR" altLang="en-US" sz="54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32584" y="4801098"/>
            <a:ext cx="30700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소속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인덕대학교</a:t>
            </a:r>
            <a:endParaRPr lang="en-US" altLang="ko-KR" dirty="0" smtClean="0"/>
          </a:p>
          <a:p>
            <a:r>
              <a:rPr lang="ko-KR" altLang="en-US" dirty="0" smtClean="0"/>
              <a:t>학과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컴퓨터소프트웨어학과</a:t>
            </a:r>
            <a:endParaRPr lang="en-US" altLang="ko-KR" dirty="0" smtClean="0"/>
          </a:p>
          <a:p>
            <a:r>
              <a:rPr lang="ko-KR" altLang="en-US" dirty="0" smtClean="0"/>
              <a:t>학번</a:t>
            </a:r>
            <a:r>
              <a:rPr lang="en-US" altLang="ko-KR" dirty="0" smtClean="0"/>
              <a:t>: 201812001</a:t>
            </a:r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김주협</a:t>
            </a:r>
            <a:endParaRPr lang="en-US" altLang="ko-KR" dirty="0" smtClean="0"/>
          </a:p>
          <a:p>
            <a:r>
              <a:rPr lang="ko-KR" altLang="en-US" dirty="0" smtClean="0"/>
              <a:t>수업 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프로그래밍</a:t>
            </a:r>
            <a:endParaRPr lang="ko-KR" altLang="en-US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433146" y="2499655"/>
            <a:ext cx="6277708" cy="167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주제</a:t>
            </a:r>
            <a:r>
              <a:rPr lang="en-US" altLang="ko-KR" sz="2800" dirty="0" smtClean="0">
                <a:solidFill>
                  <a:schemeClr val="tx1"/>
                </a:solidFill>
              </a:rPr>
              <a:t>: </a:t>
            </a:r>
            <a:r>
              <a:rPr lang="ko-KR" altLang="en-US" sz="2800" dirty="0" smtClean="0">
                <a:solidFill>
                  <a:schemeClr val="tx1"/>
                </a:solidFill>
              </a:rPr>
              <a:t>광고 중개 플랫폼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6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7280" y="5592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ko-KR" altLang="en-US" sz="2400" b="1" dirty="0"/>
              <a:t>내 계정 </a:t>
            </a:r>
            <a:r>
              <a:rPr lang="ko-KR" altLang="en-US" sz="2400" b="1" dirty="0" smtClean="0"/>
              <a:t>관리</a:t>
            </a:r>
            <a:endParaRPr lang="en-US" altLang="ko-KR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" y="727083"/>
            <a:ext cx="7550275" cy="527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2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3036" y="5592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고객관리센터</a:t>
            </a:r>
            <a:endParaRPr lang="en-US" altLang="ko-KR" sz="2400" b="1" dirty="0"/>
          </a:p>
        </p:txBody>
      </p:sp>
      <p:sp>
        <p:nvSpPr>
          <p:cNvPr id="2" name="직사각형 1"/>
          <p:cNvSpPr/>
          <p:nvPr/>
        </p:nvSpPr>
        <p:spPr>
          <a:xfrm>
            <a:off x="1035170" y="647781"/>
            <a:ext cx="7306573" cy="5917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276709" y="1086930"/>
            <a:ext cx="6883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5170" y="647782"/>
            <a:ext cx="726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  번호                                     제목</a:t>
            </a:r>
            <a:r>
              <a:rPr lang="en-US" altLang="ko-KR" dirty="0" smtClean="0"/>
              <a:t>                                           </a:t>
            </a:r>
            <a:r>
              <a:rPr lang="ko-KR" altLang="en-US" dirty="0" smtClean="0"/>
              <a:t>이름                날짜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69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40158" y="559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공지사항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60427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9277"/>
            <a:ext cx="7886700" cy="983006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20885"/>
            <a:ext cx="7886700" cy="513446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홈페이지</a:t>
            </a:r>
            <a:endParaRPr lang="en-US" altLang="ko-KR" dirty="0" smtClean="0"/>
          </a:p>
          <a:p>
            <a:r>
              <a:rPr lang="ko-KR" altLang="en-US" dirty="0" smtClean="0"/>
              <a:t>회사소개</a:t>
            </a:r>
            <a:endParaRPr lang="en-US" altLang="ko-KR" dirty="0" smtClean="0"/>
          </a:p>
          <a:p>
            <a:r>
              <a:rPr lang="ko-KR" altLang="en-US" dirty="0" err="1" smtClean="0"/>
              <a:t>검색창</a:t>
            </a:r>
            <a:endParaRPr lang="en-US" altLang="ko-KR" dirty="0" smtClean="0"/>
          </a:p>
          <a:p>
            <a:r>
              <a:rPr lang="ko-KR" altLang="en-US" dirty="0" smtClean="0"/>
              <a:t>광고주 페이지</a:t>
            </a:r>
            <a:endParaRPr lang="en-US" altLang="ko-KR" dirty="0"/>
          </a:p>
          <a:p>
            <a:pPr lvl="1"/>
            <a:r>
              <a:rPr lang="ko-KR" altLang="en-US" dirty="0" smtClean="0"/>
              <a:t>배너 등록하기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배너 관리 및 수정</a:t>
            </a:r>
            <a:endParaRPr lang="en-US" altLang="ko-KR" dirty="0" smtClean="0"/>
          </a:p>
          <a:p>
            <a:r>
              <a:rPr lang="ko-KR" altLang="en-US" dirty="0" smtClean="0"/>
              <a:t>회원가입 및 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 계정 관리</a:t>
            </a:r>
            <a:endParaRPr lang="en-US" altLang="ko-KR" dirty="0" smtClean="0"/>
          </a:p>
          <a:p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r>
              <a:rPr lang="ko-KR" altLang="en-US" dirty="0" smtClean="0"/>
              <a:t>고객</a:t>
            </a:r>
            <a:r>
              <a:rPr lang="ko-KR" altLang="en-US" dirty="0"/>
              <a:t>관</a:t>
            </a:r>
            <a:r>
              <a:rPr lang="ko-KR" altLang="en-US" dirty="0" smtClean="0"/>
              <a:t>리센터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61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60533"/>
              </p:ext>
            </p:extLst>
          </p:nvPr>
        </p:nvGraphicFramePr>
        <p:xfrm>
          <a:off x="330482" y="723708"/>
          <a:ext cx="848303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69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64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Logo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광고주 사이트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관심목록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 및 로그인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83875" y="1204870"/>
            <a:ext cx="8483034" cy="35652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6578" y="202535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그림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2694" y="3985442"/>
            <a:ext cx="6178609" cy="4272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검색창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3874" y="6255521"/>
            <a:ext cx="8483034" cy="5556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3874" y="5042019"/>
            <a:ext cx="8483034" cy="10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검색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광고주 사이트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상품소개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808" y="686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홈페이지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517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8490" y="55920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회사 소개  페이지</a:t>
            </a:r>
            <a:endParaRPr lang="ko-KR" altLang="en-US" sz="2400" b="1" dirty="0"/>
          </a:p>
        </p:txBody>
      </p:sp>
      <p:sp>
        <p:nvSpPr>
          <p:cNvPr id="2" name="직사각형 1"/>
          <p:cNvSpPr/>
          <p:nvPr/>
        </p:nvSpPr>
        <p:spPr>
          <a:xfrm>
            <a:off x="508958" y="785006"/>
            <a:ext cx="8048446" cy="1915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ABOUT US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4712" y="4853787"/>
            <a:ext cx="8048446" cy="1915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CONTACT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710" y="2826586"/>
            <a:ext cx="8048446" cy="1915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84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4552" y="55920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검색 결과 페이지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7" y="1388744"/>
            <a:ext cx="5677260" cy="4742551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8936"/>
              </p:ext>
            </p:extLst>
          </p:nvPr>
        </p:nvGraphicFramePr>
        <p:xfrm>
          <a:off x="290277" y="875734"/>
          <a:ext cx="5677259" cy="36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709">
                  <a:extLst>
                    <a:ext uri="{9D8B030D-6E8A-4147-A177-3AD203B41FA5}">
                      <a16:colId xmlns:a16="http://schemas.microsoft.com/office/drawing/2014/main" xmlns="" val="1786645003"/>
                    </a:ext>
                  </a:extLst>
                </a:gridCol>
                <a:gridCol w="1159697">
                  <a:extLst>
                    <a:ext uri="{9D8B030D-6E8A-4147-A177-3AD203B41FA5}">
                      <a16:colId xmlns:a16="http://schemas.microsoft.com/office/drawing/2014/main" xmlns="" val="2825717978"/>
                    </a:ext>
                  </a:extLst>
                </a:gridCol>
                <a:gridCol w="1302589">
                  <a:extLst>
                    <a:ext uri="{9D8B030D-6E8A-4147-A177-3AD203B41FA5}">
                      <a16:colId xmlns:a16="http://schemas.microsoft.com/office/drawing/2014/main" xmlns="" val="3123696043"/>
                    </a:ext>
                  </a:extLst>
                </a:gridCol>
                <a:gridCol w="2025264">
                  <a:extLst>
                    <a:ext uri="{9D8B030D-6E8A-4147-A177-3AD203B41FA5}">
                      <a16:colId xmlns:a16="http://schemas.microsoft.com/office/drawing/2014/main" xmlns="" val="1777031866"/>
                    </a:ext>
                  </a:extLst>
                </a:gridCol>
              </a:tblGrid>
              <a:tr h="3664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정렬방식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081684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193766" y="875734"/>
            <a:ext cx="2648309" cy="5255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31789" y="1058969"/>
            <a:ext cx="2363637" cy="108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11300" y="3595133"/>
            <a:ext cx="2363637" cy="108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매물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25316" y="4863215"/>
            <a:ext cx="2363637" cy="108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매물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31789" y="2327051"/>
            <a:ext cx="2363637" cy="108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매물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94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1521" y="55920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ko-KR" altLang="en-US" sz="2400" b="1" dirty="0" smtClean="0"/>
              <a:t>검색 결과 페이지</a:t>
            </a:r>
            <a:r>
              <a:rPr lang="en-US" altLang="ko-KR" sz="2800" b="1" dirty="0"/>
              <a:t>2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10819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1521" y="55920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광고주 페이지</a:t>
            </a:r>
            <a:endParaRPr lang="ko-KR" altLang="en-US" sz="2400" b="1" dirty="0"/>
          </a:p>
        </p:txBody>
      </p:sp>
      <p:sp>
        <p:nvSpPr>
          <p:cNvPr id="2" name="직사각형 1"/>
          <p:cNvSpPr/>
          <p:nvPr/>
        </p:nvSpPr>
        <p:spPr>
          <a:xfrm>
            <a:off x="694488" y="3804245"/>
            <a:ext cx="4420976" cy="20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3849" y="733245"/>
            <a:ext cx="7996687" cy="1354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광고주 </a:t>
            </a:r>
            <a:r>
              <a:rPr lang="ko-KR" altLang="en-US" dirty="0" err="1" smtClean="0"/>
              <a:t>꿀팁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80030" y="2268747"/>
            <a:ext cx="2320506" cy="138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광고주 로그인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14535" y="3890513"/>
            <a:ext cx="2216989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광고 관리 </a:t>
            </a:r>
            <a:r>
              <a:rPr lang="ko-KR" altLang="en-US" dirty="0" err="1" smtClean="0"/>
              <a:t>퀵메뉴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14535" y="4511613"/>
            <a:ext cx="2216989" cy="1302588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4488" y="2277373"/>
            <a:ext cx="4420976" cy="125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광고주 커뮤니티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28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2884" y="51515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ko-KR" altLang="en-US" sz="2400" b="1" dirty="0"/>
              <a:t>배너 관리 및 </a:t>
            </a:r>
            <a:r>
              <a:rPr lang="ko-KR" altLang="en-US" sz="2400" b="1" dirty="0" smtClean="0"/>
              <a:t>수정</a:t>
            </a:r>
            <a:endParaRPr lang="en-US" altLang="ko-KR" sz="2400" b="1" dirty="0"/>
          </a:p>
        </p:txBody>
      </p:sp>
      <p:sp>
        <p:nvSpPr>
          <p:cNvPr id="2" name="직사각형 1"/>
          <p:cNvSpPr/>
          <p:nvPr/>
        </p:nvSpPr>
        <p:spPr>
          <a:xfrm>
            <a:off x="4672884" y="816428"/>
            <a:ext cx="4090116" cy="2569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내가올린</a:t>
            </a:r>
            <a:r>
              <a:rPr lang="ko-KR" altLang="en-US" dirty="0" smtClean="0"/>
              <a:t> 그림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3875" y="816427"/>
            <a:ext cx="4090116" cy="2569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내가 올린 그림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0999" y="3722914"/>
            <a:ext cx="7380514" cy="2721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935684" y="3684297"/>
            <a:ext cx="1088572" cy="31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찾아보기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81161"/>
              </p:ext>
            </p:extLst>
          </p:nvPr>
        </p:nvGraphicFramePr>
        <p:xfrm>
          <a:off x="6036858" y="4332514"/>
          <a:ext cx="2662760" cy="110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76"/>
                <a:gridCol w="1452784"/>
              </a:tblGrid>
              <a:tr h="368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리뷰등록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관리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368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광고 추가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광고효과</a:t>
                      </a:r>
                      <a:endParaRPr lang="ko-KR" altLang="en-US" sz="1400" dirty="0"/>
                    </a:p>
                  </a:txBody>
                  <a:tcPr/>
                </a:tc>
              </a:tr>
              <a:tr h="368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광고 </a:t>
                      </a:r>
                      <a:r>
                        <a:rPr lang="en-US" altLang="ko-KR" sz="1400" dirty="0" smtClean="0"/>
                        <a:t>Appeal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광고 수정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중단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61473" y="4264351"/>
            <a:ext cx="3871245" cy="1674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75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4248" y="0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회원가입 및 </a:t>
            </a:r>
            <a:r>
              <a:rPr lang="ko-KR" altLang="en-US" sz="2400" b="1" dirty="0" smtClean="0"/>
              <a:t>로그인</a:t>
            </a:r>
            <a:endParaRPr lang="en-US" altLang="ko-KR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60" y="1239988"/>
            <a:ext cx="3381847" cy="4334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0367" y="5148943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광고주 로그인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506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142</Words>
  <Application>Microsoft Office PowerPoint</Application>
  <PresentationFormat>화면 슬라이드 쇼(4:3)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PLAZA01</dc:creator>
  <cp:lastModifiedBy>Windows 사용자</cp:lastModifiedBy>
  <cp:revision>20</cp:revision>
  <dcterms:created xsi:type="dcterms:W3CDTF">2018-05-23T07:23:23Z</dcterms:created>
  <dcterms:modified xsi:type="dcterms:W3CDTF">2018-06-05T03:45:01Z</dcterms:modified>
</cp:coreProperties>
</file>