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9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07EB-08C5-4A6F-8FA4-C54AA30BE271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1F9F-9E72-40E7-A16C-160E2F787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2261" y="193431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201812001 </a:t>
            </a:r>
            <a:r>
              <a:rPr lang="ko-KR" altLang="en-US" sz="2400" dirty="0" err="1" smtClean="0"/>
              <a:t>김주협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8654" y="193431"/>
            <a:ext cx="820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 구현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생일에 따른 나이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항목 추가</a:t>
            </a:r>
            <a:endParaRPr lang="en-US" altLang="ko-KR" dirty="0" smtClean="0"/>
          </a:p>
          <a:p>
            <a:r>
              <a:rPr lang="ko-KR" altLang="en-US" dirty="0" smtClean="0"/>
              <a:t>정렬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결과창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나이순</a:t>
            </a:r>
            <a:r>
              <a:rPr lang="ko-KR" altLang="en-US" dirty="0" smtClean="0"/>
              <a:t> 등등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099040"/>
            <a:ext cx="5597732" cy="4026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9592" y="1265818"/>
            <a:ext cx="54088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tfEmail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tfPw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tfBirth</a:t>
            </a:r>
            <a:endParaRPr lang="en-US" altLang="ko-KR" dirty="0" smtClean="0"/>
          </a:p>
          <a:p>
            <a:r>
              <a:rPr lang="en-US" altLang="ko-KR" dirty="0" err="1" smtClean="0"/>
              <a:t>tfAddress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tfContact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text : </a:t>
            </a:r>
            <a:r>
              <a:rPr lang="en-US" altLang="ko-KR" dirty="0" err="1" smtClean="0"/>
              <a:t>tfFindCondition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btnCreate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btnUpdate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btnDelete</a:t>
            </a:r>
            <a:endParaRPr lang="en-US" altLang="ko-KR" dirty="0" smtClean="0"/>
          </a:p>
          <a:p>
            <a:r>
              <a:rPr lang="en-US" altLang="ko-KR" dirty="0" err="1" smtClean="0"/>
              <a:t>btnFindByAddress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btnFindByName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버튼의 경우 클릭 시 이벤트 발생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handleCreate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handleUpdate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handleDelete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err="1" smtClean="0"/>
              <a:t>columnEmail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columnPw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columnName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columnBirth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columnAge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columnAddress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columnContact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taFindResult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4659" y="5871882"/>
            <a:ext cx="33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MemberViewControl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건들여라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678" y="221226"/>
            <a:ext cx="1044548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성별추가</a:t>
            </a:r>
            <a:endParaRPr lang="en-US" altLang="ko-KR" sz="2800" b="1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씬빌더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창열고</a:t>
            </a:r>
            <a:r>
              <a:rPr lang="ko-KR" altLang="en-US" dirty="0" smtClean="0"/>
              <a:t> 레이아웃 조정 해주고 좌측 패널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Controls &gt; </a:t>
            </a:r>
            <a:r>
              <a:rPr lang="en-US" altLang="ko-KR" dirty="0" err="1" smtClean="0"/>
              <a:t>RadioButton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끌어다 놓아주기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우측 패널 </a:t>
            </a:r>
            <a:r>
              <a:rPr lang="en-US" altLang="ko-KR" dirty="0" smtClean="0"/>
              <a:t>Inspector &gt; Properties &gt; Text : </a:t>
            </a:r>
            <a:r>
              <a:rPr lang="ko-KR" altLang="en-US" dirty="0" smtClean="0"/>
              <a:t>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Inspector &gt; Code </a:t>
            </a:r>
            <a:r>
              <a:rPr lang="en-US" altLang="ko-KR" dirty="0" err="1" smtClean="0"/>
              <a:t>fx:id</a:t>
            </a:r>
            <a:r>
              <a:rPr lang="en-US" altLang="ko-KR" dirty="0" smtClean="0"/>
              <a:t> : male, female </a:t>
            </a:r>
            <a:r>
              <a:rPr lang="ko-KR" altLang="en-US" dirty="0" smtClean="0"/>
              <a:t>입력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15" y="2399992"/>
            <a:ext cx="6671332" cy="42810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8" y="2752263"/>
            <a:ext cx="6943725" cy="40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78" y="3937819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 열면 이렇게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79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1498190"/>
            <a:ext cx="481965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665" y="752168"/>
            <a:ext cx="408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MemberViewConroller</a:t>
            </a:r>
            <a:r>
              <a:rPr lang="ko-KR" altLang="en-US" dirty="0" smtClean="0"/>
              <a:t>에 선언 </a:t>
            </a:r>
            <a:r>
              <a:rPr lang="en-US" altLang="ko-KR" dirty="0" smtClean="0"/>
              <a:t>(FXML)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87" y="1797306"/>
            <a:ext cx="4876800" cy="429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5" y="4086840"/>
            <a:ext cx="2324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09" y="3244799"/>
            <a:ext cx="3638550" cy="1990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09" y="736958"/>
            <a:ext cx="3048000" cy="42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09" y="1643215"/>
            <a:ext cx="4324350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655" y="719290"/>
            <a:ext cx="4638675" cy="2971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617" y="5002161"/>
            <a:ext cx="2952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512064"/>
            <a:ext cx="6183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MemberviewController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UserView</a:t>
            </a:r>
            <a:r>
              <a:rPr lang="en-US" altLang="ko-KR" dirty="0" smtClean="0"/>
              <a:t> Controller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Main.java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UserView.fxml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 클래스 이름 변경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71876"/>
            <a:ext cx="1638300" cy="134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84125"/>
            <a:ext cx="6362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800100"/>
            <a:ext cx="8334375" cy="2781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4281487"/>
            <a:ext cx="1724025" cy="695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50" y="459105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Csv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48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050" y="47625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지역에는 주소를 보고 숫자 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552575"/>
            <a:ext cx="4371975" cy="3905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1838325"/>
            <a:ext cx="3895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8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670" y="117693"/>
            <a:ext cx="108024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FindByAddress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동작하는 </a:t>
            </a:r>
            <a:r>
              <a:rPr lang="en-US" altLang="ko-KR" dirty="0" smtClean="0"/>
              <a:t>Logic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 : </a:t>
            </a:r>
            <a:r>
              <a:rPr lang="ko-KR" altLang="en-US" dirty="0" smtClean="0"/>
              <a:t>검색조건 </a:t>
            </a:r>
            <a:r>
              <a:rPr lang="ko-KR" altLang="en-US" dirty="0" err="1" smtClean="0"/>
              <a:t>첵스트</a:t>
            </a:r>
            <a:r>
              <a:rPr lang="ko-KR" altLang="en-US" dirty="0" smtClean="0"/>
              <a:t> 박스에</a:t>
            </a:r>
            <a:r>
              <a:rPr lang="en-US" altLang="ko-KR" dirty="0" smtClean="0"/>
              <a:t> (id : </a:t>
            </a:r>
            <a:r>
              <a:rPr lang="en-US" altLang="ko-KR" dirty="0" err="1" smtClean="0"/>
              <a:t>tfFindCondition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사용자가 정보를 입력하고 주소 버튼</a:t>
            </a:r>
            <a:r>
              <a:rPr lang="en-US" altLang="ko-KR" dirty="0" smtClean="0"/>
              <a:t>( id : </a:t>
            </a:r>
            <a:r>
              <a:rPr lang="en-US" altLang="ko-KR" dirty="0" err="1" smtClean="0"/>
              <a:t>btnFindByAddress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Controller : </a:t>
            </a:r>
            <a:r>
              <a:rPr lang="en-US" altLang="ko-KR" dirty="0" err="1" smtClean="0"/>
              <a:t>MemberViewController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</a:t>
            </a:r>
            <a:endParaRPr lang="en-US" altLang="ko-KR" dirty="0" smtClean="0"/>
          </a:p>
          <a:p>
            <a:r>
              <a:rPr lang="en-US" altLang="ko-KR" dirty="0" err="1"/>
              <a:t>btnFindByAddress.setOnMouseClicked</a:t>
            </a:r>
            <a:r>
              <a:rPr lang="en-US" altLang="ko-KR" dirty="0"/>
              <a:t>(event -&gt; </a:t>
            </a:r>
            <a:r>
              <a:rPr lang="en-US" altLang="ko-KR" dirty="0" err="1"/>
              <a:t>handleFindByAddress</a:t>
            </a:r>
            <a:r>
              <a:rPr lang="en-US" altLang="ko-KR" dirty="0" smtClean="0"/>
              <a:t>());</a:t>
            </a:r>
          </a:p>
          <a:p>
            <a:r>
              <a:rPr lang="ko-KR" altLang="en-US" dirty="0" smtClean="0"/>
              <a:t>마우스 클릭 이벤트를 </a:t>
            </a:r>
            <a:r>
              <a:rPr lang="en-US" altLang="ko-KR" dirty="0" err="1" smtClean="0"/>
              <a:t>handleFindByAddress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매핑 시켜준다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handleFindByAddress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에는 </a:t>
            </a:r>
            <a:endParaRPr lang="en-US" altLang="ko-KR" dirty="0" smtClean="0"/>
          </a:p>
          <a:p>
            <a:r>
              <a:rPr lang="ko-KR" altLang="en-US" dirty="0" smtClean="0"/>
              <a:t>텍스트를 읽어오고  </a:t>
            </a:r>
            <a:r>
              <a:rPr lang="en-US" altLang="ko-KR" dirty="0" smtClean="0"/>
              <a:t>//</a:t>
            </a:r>
            <a:r>
              <a:rPr lang="en-US" altLang="ko-KR" dirty="0"/>
              <a:t> String condition = </a:t>
            </a:r>
            <a:r>
              <a:rPr lang="en-US" altLang="ko-KR" dirty="0" err="1"/>
              <a:t>tfFindCondition.getText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findByAddress</a:t>
            </a:r>
            <a:r>
              <a:rPr lang="ko-KR" altLang="en-US" dirty="0" smtClean="0"/>
              <a:t>를 리스트에 저장해준다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List&lt;Member&gt; searched = </a:t>
            </a:r>
            <a:r>
              <a:rPr lang="en-US" altLang="ko-KR" dirty="0" err="1"/>
              <a:t>memberService.findByAddress</a:t>
            </a:r>
            <a:r>
              <a:rPr lang="en-US" altLang="ko-KR" dirty="0"/>
              <a:t>(condition);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findByAddress</a:t>
            </a:r>
            <a:r>
              <a:rPr lang="ko-KR" altLang="en-US" dirty="0" smtClean="0"/>
              <a:t>의 부모를 찾아가보면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MemberService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</a:t>
            </a:r>
            <a:r>
              <a:rPr lang="en-US" altLang="ko-KR" u="sng" dirty="0"/>
              <a:t>List&lt;Member&gt; </a:t>
            </a:r>
            <a:r>
              <a:rPr lang="en-US" altLang="ko-KR" u="sng" dirty="0" err="1"/>
              <a:t>findByAddress</a:t>
            </a:r>
            <a:r>
              <a:rPr lang="en-US" altLang="ko-KR" u="sng" dirty="0"/>
              <a:t>(String address</a:t>
            </a:r>
            <a:r>
              <a:rPr lang="en-US" altLang="ko-KR" u="sng" dirty="0" smtClean="0"/>
              <a:t>);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구현부인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MemberServiceImpl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List&lt;Member&gt; </a:t>
            </a:r>
            <a:r>
              <a:rPr lang="en-US" altLang="ko-KR" b="1" dirty="0" err="1"/>
              <a:t>findByAddress</a:t>
            </a:r>
            <a:r>
              <a:rPr lang="en-US" altLang="ko-KR" b="1" dirty="0"/>
              <a:t>(String address)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memberDAO.searchByAddress</a:t>
            </a:r>
            <a:r>
              <a:rPr lang="en-US" altLang="ko-KR" b="1" dirty="0"/>
              <a:t>(address);</a:t>
            </a:r>
          </a:p>
          <a:p>
            <a:r>
              <a:rPr lang="en-US" altLang="ko-KR" dirty="0" smtClean="0"/>
              <a:t>}   </a:t>
            </a:r>
            <a:r>
              <a:rPr lang="ko-KR" altLang="en-US" dirty="0" smtClean="0"/>
              <a:t>라고 정의되어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9170893" y="5145739"/>
            <a:ext cx="2761130" cy="167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Model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118" y="5145740"/>
            <a:ext cx="5396752" cy="167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Controller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42045" y="3724836"/>
            <a:ext cx="2380130" cy="29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 View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70728" y="3191815"/>
            <a:ext cx="8767484" cy="1882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3012" y="421341"/>
            <a:ext cx="97804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 이 곳으로 가서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오의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봐야한다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Model :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에서 조건 일치하면 리스트</a:t>
            </a:r>
            <a:r>
              <a:rPr lang="en-US" altLang="ko-KR" dirty="0" smtClean="0"/>
              <a:t> (</a:t>
            </a:r>
            <a:r>
              <a:rPr lang="ko-KR" altLang="en-US" dirty="0" smtClean="0"/>
              <a:t>결과가 여러 개 일 수 있기 때문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저장하고 </a:t>
            </a:r>
            <a:r>
              <a:rPr lang="en-US" altLang="ko-KR" dirty="0" smtClean="0"/>
              <a:t>searched</a:t>
            </a:r>
            <a:r>
              <a:rPr lang="ko-KR" altLang="en-US" dirty="0" smtClean="0"/>
              <a:t>에 결과값을 저장해준다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다시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MemberServiceImpl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이동하고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memberViewController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err="1" smtClean="0"/>
              <a:t>Controoler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searc</a:t>
            </a:r>
            <a:r>
              <a:rPr lang="ko-KR" altLang="en-US" dirty="0" smtClean="0"/>
              <a:t>에 사이즈 크기 검색 </a:t>
            </a:r>
            <a:r>
              <a:rPr lang="ko-KR" altLang="en-US" dirty="0" err="1" smtClean="0"/>
              <a:t>조건해서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이상이면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출력해준다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sz="3200" b="1" dirty="0" smtClean="0"/>
              <a:t>정리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1341" y="3837661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2447" y="3837661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r>
              <a:rPr lang="ko-KR" altLang="en-US" dirty="0" smtClean="0"/>
              <a:t>가 사용자 입력과 함수를 매핑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1505" y="3837661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함수는 선언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구현부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42611" y="3842527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구현부는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42611" y="5563750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r>
              <a:rPr lang="ko-KR" altLang="en-US" dirty="0" smtClean="0"/>
              <a:t>는 실제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21505" y="5563750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70728" y="5612672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1341" y="5618304"/>
            <a:ext cx="2088777" cy="90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805952" y="4133112"/>
            <a:ext cx="394447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06035" y="4133111"/>
            <a:ext cx="394447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579223" y="4133110"/>
            <a:ext cx="394447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130118" y="4984376"/>
            <a:ext cx="349623" cy="403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8579223" y="5886478"/>
            <a:ext cx="394447" cy="259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5643281" y="5886478"/>
            <a:ext cx="394447" cy="259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>
            <a:off x="2743199" y="5886478"/>
            <a:ext cx="394447" cy="259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3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900237"/>
            <a:ext cx="5800725" cy="4429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1315" y="8792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구현부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3436374"/>
            <a:ext cx="3338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MemberViewController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handleCreate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handelUpdate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ko-KR" altLang="en-US" dirty="0" err="1" smtClean="0"/>
              <a:t>나이부분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 처리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458" y="23597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자동 나이 계산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890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44" y="2330694"/>
            <a:ext cx="8096250" cy="3867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072662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6769" y="1072662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1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0" y="1649361"/>
            <a:ext cx="542925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130" y="324464"/>
            <a:ext cx="6280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이름 검색 기능 </a:t>
            </a:r>
            <a:r>
              <a:rPr lang="ko-KR" altLang="en-US" dirty="0" smtClean="0"/>
              <a:t>주소 검색 기능과 비슷하게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MemberViewController</a:t>
            </a:r>
            <a:r>
              <a:rPr lang="ko-KR" altLang="en-US" dirty="0" smtClean="0"/>
              <a:t>에 매핑해주는 코드 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130" y="2592789"/>
            <a:ext cx="1025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handleFindByAdress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함수처럼  구현해준다</a:t>
            </a:r>
            <a:r>
              <a:rPr lang="en-US" altLang="ko-KR" dirty="0" smtClean="0"/>
              <a:t>.   </a:t>
            </a:r>
            <a:r>
              <a:rPr lang="ko-KR" altLang="en-US" dirty="0" smtClean="0"/>
              <a:t>여기서 다시 </a:t>
            </a:r>
            <a:r>
              <a:rPr lang="en-US" altLang="ko-KR" dirty="0" err="1" smtClean="0"/>
              <a:t>findByName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해주러 가야함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30" y="3134339"/>
            <a:ext cx="9515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342968"/>
            <a:ext cx="3867150" cy="259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025" y="2696637"/>
            <a:ext cx="381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 선언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92" y="796740"/>
            <a:ext cx="3819525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3252" y="2694527"/>
            <a:ext cx="324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실제처리는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에서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44" y="3342968"/>
            <a:ext cx="4448175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3252" y="5899333"/>
            <a:ext cx="370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searchByAddress</a:t>
            </a:r>
            <a:r>
              <a:rPr lang="ko-KR" altLang="en-US" dirty="0" smtClean="0"/>
              <a:t>처럼 똑같이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483" y="796740"/>
            <a:ext cx="371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MemberServiceIpl</a:t>
            </a:r>
            <a:r>
              <a:rPr lang="ko-KR" altLang="en-US" dirty="0"/>
              <a:t>에 실제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639" y="442452"/>
            <a:ext cx="47709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삭제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에서는 되는 것처럼 보이나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파일에서는 수행되지 않았음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코드 분석해보니</a:t>
            </a:r>
            <a:endParaRPr lang="en-US" altLang="ko-KR" dirty="0" smtClean="0"/>
          </a:p>
          <a:p>
            <a:r>
              <a:rPr lang="en-US" altLang="ko-KR" dirty="0" smtClean="0"/>
              <a:t>Controller,</a:t>
            </a:r>
            <a:r>
              <a:rPr lang="ko-KR" altLang="en-US" dirty="0" smtClean="0"/>
              <a:t> 인터페이스 부분 전부</a:t>
            </a:r>
            <a:endParaRPr lang="en-US" altLang="ko-KR" dirty="0" smtClean="0"/>
          </a:p>
          <a:p>
            <a:r>
              <a:rPr lang="ko-KR" altLang="en-US" dirty="0" smtClean="0"/>
              <a:t>코드 작성되어 있는데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 처리해주는 </a:t>
            </a:r>
            <a:endParaRPr lang="en-US" altLang="ko-KR" dirty="0" smtClean="0"/>
          </a:p>
          <a:p>
            <a:r>
              <a:rPr lang="en-US" altLang="ko-KR" dirty="0" err="1" smtClean="0"/>
              <a:t>MemberDAO</a:t>
            </a:r>
            <a:r>
              <a:rPr lang="ko-KR" altLang="en-US" dirty="0" smtClean="0"/>
              <a:t>부분이 비어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삭제는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의 반대말인 </a:t>
            </a:r>
            <a:r>
              <a:rPr lang="en-US" altLang="ko-KR" dirty="0" smtClean="0"/>
              <a:t>remove </a:t>
            </a:r>
            <a:r>
              <a:rPr lang="ko-KR" altLang="en-US" dirty="0" smtClean="0"/>
              <a:t>써주면 되고</a:t>
            </a:r>
            <a:endParaRPr lang="en-US" altLang="ko-KR" dirty="0" smtClean="0"/>
          </a:p>
          <a:p>
            <a:r>
              <a:rPr lang="ko-KR" altLang="en-US" dirty="0" smtClean="0"/>
              <a:t>업데이트는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함수 써준다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06" y="627118"/>
            <a:ext cx="40862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479</Words>
  <Application>Microsoft Office PowerPoint</Application>
  <PresentationFormat>와이드스크린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JooHyupKim</dc:creator>
  <cp:lastModifiedBy>user</cp:lastModifiedBy>
  <cp:revision>27</cp:revision>
  <dcterms:created xsi:type="dcterms:W3CDTF">2019-06-17T14:45:52Z</dcterms:created>
  <dcterms:modified xsi:type="dcterms:W3CDTF">2019-06-18T07:32:36Z</dcterms:modified>
</cp:coreProperties>
</file>