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" autoAdjust="0"/>
    <p:restoredTop sz="94660"/>
  </p:normalViewPr>
  <p:slideViewPr>
    <p:cSldViewPr>
      <p:cViewPr>
        <p:scale>
          <a:sx n="33" d="100"/>
          <a:sy n="33" d="100"/>
        </p:scale>
        <p:origin x="-2688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E8CC6-75C8-4893-9B97-B1E2D0E71D05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A4CB6-5A64-4819-A8F0-2D1EE11DF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4CB6-5A64-4819-A8F0-2D1EE11DF4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B4E8-9893-47D9-901E-16C6FFA6C7F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953F-93CC-4D18-B287-3B8A2325E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8486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FAITH CATHERINE OTIENO</a:t>
            </a:r>
            <a:br>
              <a:rPr lang="en-US" sz="3200" dirty="0" smtClean="0"/>
            </a:br>
            <a:r>
              <a:rPr lang="en-US" sz="3200" dirty="0" smtClean="0"/>
              <a:t>C026-01-0306/2018</a:t>
            </a:r>
            <a:br>
              <a:rPr lang="en-US" sz="3200" dirty="0" smtClean="0"/>
            </a:br>
            <a:r>
              <a:rPr lang="en-US" sz="3200" dirty="0" smtClean="0"/>
              <a:t>SUPERVISER: Madam MOSO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dirty="0" smtClean="0"/>
              <a:t>SYSTEM TO SHORTLIST CANDIDATES USING NATURAL LANGUAGE PROCESSING</a:t>
            </a:r>
            <a:endParaRPr lang="en-US" sz="3200" dirty="0"/>
          </a:p>
        </p:txBody>
      </p:sp>
      <p:pic>
        <p:nvPicPr>
          <p:cNvPr id="7" name="Picture 6" descr="Analyze-raf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3962400"/>
            <a:ext cx="3352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 descr="Profile pic-rafik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Many companies have seen an increase in      applications as more people are getting opportunities to learn.</a:t>
            </a:r>
          </a:p>
          <a:p>
            <a:r>
              <a:rPr lang="en-US" dirty="0" smtClean="0"/>
              <a:t>HR departments may have a difficult time in scanning through resumes.</a:t>
            </a:r>
          </a:p>
          <a:p>
            <a:r>
              <a:rPr lang="en-US" dirty="0" smtClean="0"/>
              <a:t>There is a need to find more efficient ways to handle the recruiting process.</a:t>
            </a:r>
            <a:endParaRPr lang="en-US" dirty="0"/>
          </a:p>
        </p:txBody>
      </p:sp>
      <p:pic>
        <p:nvPicPr>
          <p:cNvPr id="6" name="Picture 5" descr="Online page-raf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42672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 spend too much time in reading through resumes and matching candidates that will fit the companies requirement. This system aims to solve the </a:t>
            </a:r>
            <a:r>
              <a:rPr lang="en-US" dirty="0" err="1" smtClean="0"/>
              <a:t>shortlisting</a:t>
            </a:r>
            <a:r>
              <a:rPr lang="en-US" dirty="0" smtClean="0"/>
              <a:t> part of the recruiting process using Natural Language processing and semantic matching.</a:t>
            </a:r>
            <a:endParaRPr lang="en-US" dirty="0"/>
          </a:p>
        </p:txBody>
      </p:sp>
      <p:pic>
        <p:nvPicPr>
          <p:cNvPr id="5" name="Picture 4" descr="Task-rafik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38100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Main Objective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To develop a Natural Language Processing system that evaluates applications and shortlist </a:t>
            </a:r>
            <a:r>
              <a:rPr lang="en-US" dirty="0" smtClean="0"/>
              <a:t>candidates for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job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Specific Objectives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To investigate the challenges faced by recruiters when processing job </a:t>
            </a:r>
            <a:r>
              <a:rPr lang="en-US" dirty="0" smtClean="0"/>
              <a:t>applications</a:t>
            </a: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To develop a model that will optimize job applications evaluation process.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To test and evaluate the proposed model.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Growth analytics-raf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-4572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This system will help recruiters save time and resources.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system will help in identifying candidates that much a companies needs.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system will be more efficient  therefore providing better results.</a:t>
            </a:r>
            <a:endParaRPr lang="en-US" dirty="0"/>
          </a:p>
        </p:txBody>
      </p:sp>
      <p:pic>
        <p:nvPicPr>
          <p:cNvPr id="4" name="Picture 3" descr="Done-raf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3886200"/>
            <a:ext cx="3276600" cy="3276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This </a:t>
            </a:r>
            <a:r>
              <a:rPr lang="en-US" dirty="0"/>
              <a:t>model will be trained to handle majorly Technical and some business skills. It will therefore be viable within the boundaries of Technical companies.</a:t>
            </a:r>
          </a:p>
          <a:p>
            <a:endParaRPr lang="en-US" dirty="0"/>
          </a:p>
        </p:txBody>
      </p:sp>
      <p:pic>
        <p:nvPicPr>
          <p:cNvPr id="4" name="Picture 3" descr="Code typing-raf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2895600"/>
            <a:ext cx="4419600" cy="4419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The listed below are models assisting in the recruiting process: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Ideal’s Virtual Assistant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Avrio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Inc.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Entelo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Myas</a:t>
            </a:r>
            <a:r>
              <a:rPr lang="en-US" dirty="0" smtClean="0"/>
              <a:t> System.</a:t>
            </a:r>
          </a:p>
          <a:p>
            <a:pPr>
              <a:buNone/>
            </a:pPr>
            <a:r>
              <a:rPr lang="en-US" dirty="0" smtClean="0"/>
              <a:t>These systems assist in talent</a:t>
            </a:r>
          </a:p>
          <a:p>
            <a:pPr>
              <a:buNone/>
            </a:pPr>
            <a:r>
              <a:rPr lang="en-US" dirty="0" smtClean="0"/>
              <a:t>Sourcing, recruiting or  candidate </a:t>
            </a:r>
          </a:p>
          <a:p>
            <a:pPr>
              <a:buNone/>
            </a:pPr>
            <a:r>
              <a:rPr lang="en-US" dirty="0" smtClean="0"/>
              <a:t>Screening and engagement.</a:t>
            </a:r>
            <a:endParaRPr lang="en-US" dirty="0"/>
          </a:p>
        </p:txBody>
      </p:sp>
      <p:pic>
        <p:nvPicPr>
          <p:cNvPr id="4" name="Picture 3" descr="Business analytics-raf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2590800"/>
            <a:ext cx="4724400" cy="472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/>
              <a:t>short listing model aims to use Natural language processing and semantic matching to read through resumes and compare the company’s requirements with the candidates qualification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Memory storage-raf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434340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/>
              <a:t>approach set to be used in the system development methodology is the Agile Design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This method encourages </a:t>
            </a:r>
            <a:r>
              <a:rPr lang="en-US" dirty="0"/>
              <a:t>flexible responses to change and allows for  both development and testing activities to be done </a:t>
            </a:r>
            <a:r>
              <a:rPr lang="en-US" dirty="0" smtClean="0"/>
              <a:t>concurrently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Develop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Test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Release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4" name="Picture 3" descr="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3949430"/>
            <a:ext cx="3962400" cy="2908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304</Words>
  <Application>Microsoft Office PowerPoint</Application>
  <PresentationFormat>On-screen Show (4:3)</PresentationFormat>
  <Paragraphs>41</Paragraphs>
  <Slides>10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FAITH CATHERINE OTIENO C026-01-0306/2018 SUPERVISER: Madam MOSO  A SYSTEM TO SHORTLIST CANDIDATES USING NATURAL LANGUAGE PROCESSING</vt:lpstr>
      <vt:lpstr>BACKGROUND</vt:lpstr>
      <vt:lpstr>PROBLEM STATEMENT</vt:lpstr>
      <vt:lpstr>Objectives</vt:lpstr>
      <vt:lpstr>Justification</vt:lpstr>
      <vt:lpstr>Scope</vt:lpstr>
      <vt:lpstr>Literature Review</vt:lpstr>
      <vt:lpstr>Slide 8</vt:lpstr>
      <vt:lpstr>Methodology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 TO SHORTLIST CANDIDATES USING NATURAL LANGUAGE PROCESSING</dc:title>
  <dc:creator>faith katherine</dc:creator>
  <cp:lastModifiedBy>faith katherine</cp:lastModifiedBy>
  <cp:revision>11</cp:revision>
  <dcterms:created xsi:type="dcterms:W3CDTF">2021-02-25T20:41:20Z</dcterms:created>
  <dcterms:modified xsi:type="dcterms:W3CDTF">2021-02-26T08:57:57Z</dcterms:modified>
</cp:coreProperties>
</file>