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 and the title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5e64c5b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5e64c5b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</a:t>
            </a:r>
            <a:r>
              <a:rPr lang="en"/>
              <a:t> speaks now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ae62a3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ae62a3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Shaquan</a:t>
            </a:r>
            <a:r>
              <a:rPr lang="en"/>
              <a:t> speaks now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5e64c5b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5e64c5b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Shaquan speaks now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5e64c5b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5e64c5b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Shaquan speaks now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5e64c5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5e64c5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Cases: Utilizie big differences, hence like centimeters to miles, or using millimeter to yards.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ae62a3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ae62a3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ae62a3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ae62a3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5e64c5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5e64c5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Shaquan speaks now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ae62a3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ae62a3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</a:t>
            </a:r>
            <a:r>
              <a:rPr lang="en"/>
              <a:t> speaks now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5e64c5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5e64c5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speaks now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5e64c5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5e64c5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speaks now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ae62a3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ae62a3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speaks now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ae62a3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ae62a3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</a:t>
            </a:r>
            <a:r>
              <a:rPr lang="en"/>
              <a:t> speaks now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ae62a3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ae62a3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</a:t>
            </a:r>
            <a:r>
              <a:rPr lang="en"/>
              <a:t> speaks now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Conversion Tool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Composed by Anne Szarek, Isaiah Crothers, and Shaquan Hagans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" y="2571750"/>
            <a:ext cx="3337550" cy="2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code, including loops, switch cases, print statements, etc.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25" y="304800"/>
            <a:ext cx="3792581" cy="40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506" y="304800"/>
            <a:ext cx="3649849" cy="40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37989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Object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048725" y="973050"/>
            <a:ext cx="35232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object for our code was developed with the goal in mind of simplicity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wanted to create an object that wasn’t </a:t>
            </a:r>
            <a:r>
              <a:rPr lang="en"/>
              <a:t>overly</a:t>
            </a:r>
            <a:r>
              <a:rPr lang="en"/>
              <a:t> complicated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object created has a simple number entry that allows the user to simply enter in the number that they wish to convert from and 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are then outputted, to the exact measure in big bold text, easy to read.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3050"/>
            <a:ext cx="4142275" cy="20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finished GUI without any inputs or results.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585475"/>
            <a:ext cx="78676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output and inputs after being inputted into the GUI.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50" y="247075"/>
            <a:ext cx="4339300" cy="20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250" y="2322704"/>
            <a:ext cx="4445323" cy="207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63" y="225575"/>
            <a:ext cx="6710474" cy="38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1751400" y="4324050"/>
            <a:ext cx="564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Thanks for coming to our TED Talk!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63" y="576125"/>
            <a:ext cx="5292275" cy="39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318450" y="869225"/>
            <a:ext cx="25071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55350" y="1477925"/>
            <a:ext cx="70389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 this project start from?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 did we get this idea?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did we get here?</a:t>
            </a:r>
            <a:endParaRPr sz="1800"/>
          </a:p>
        </p:txBody>
      </p:sp>
      <p:cxnSp>
        <p:nvCxnSpPr>
          <p:cNvPr id="148" name="Google Shape;148;p15"/>
          <p:cNvCxnSpPr/>
          <p:nvPr/>
        </p:nvCxnSpPr>
        <p:spPr>
          <a:xfrm>
            <a:off x="2108400" y="1477925"/>
            <a:ext cx="492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318450" y="869225"/>
            <a:ext cx="25071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55350" y="1477925"/>
            <a:ext cx="70389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of the code that our group created was to make a tool that could be used by any given individual to take one form of measure and be able to convert it to another on the fly. 	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makes for more streamline efficiency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many different forms of measure, including inches, millimeters, miles, yards, and around four others as well.</a:t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2108400" y="1477925"/>
            <a:ext cx="492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code during </a:t>
            </a:r>
            <a:r>
              <a:rPr lang="en"/>
              <a:t>its</a:t>
            </a:r>
            <a:r>
              <a:rPr lang="en"/>
              <a:t> conception.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11221"/>
          <a:stretch/>
        </p:blipFill>
        <p:spPr>
          <a:xfrm>
            <a:off x="1806875" y="317750"/>
            <a:ext cx="4947700" cy="39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37989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41425" y="962550"/>
            <a:ext cx="37989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sure that all the conversions are valid and equate out to the correct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conversions were made using a bunch of private double 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the beginning value of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Multiplied by the the given amount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Returned the final value to the code to e outputted to the GUI.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over 40 different unique methods to be  made.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925" y="962550"/>
            <a:ext cx="3809320" cy="38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379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Cases?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88" y="2402613"/>
            <a:ext cx="1478301" cy="250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575" y="2402625"/>
            <a:ext cx="1604625" cy="250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675" y="2402612"/>
            <a:ext cx="1604616" cy="250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771" y="2402600"/>
            <a:ext cx="1604625" cy="25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297500" y="977250"/>
            <a:ext cx="3936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switch cases in this code were utilized to determine which type of conversion a user wanted to pursue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were several cases per each individual unit of measure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37989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Data Entry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041425" y="987750"/>
            <a:ext cx="37989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of the absolute most important parts for the code to run was the ability to check for valid data inputs.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user entered values of </a:t>
            </a:r>
            <a:r>
              <a:rPr lang="en" sz="1400"/>
              <a:t>measure</a:t>
            </a:r>
            <a:r>
              <a:rPr lang="en" sz="1400"/>
              <a:t> could only be entered in as integers.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choice of conversion from one to another was limited to selection of choices 1 through 8 to provide more streamlined processing.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Done with utilization of switch cases</a:t>
            </a:r>
            <a:endParaRPr sz="14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424363"/>
            <a:ext cx="3742800" cy="452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