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4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95660" autoAdjust="0"/>
  </p:normalViewPr>
  <p:slideViewPr>
    <p:cSldViewPr snapToGrid="0">
      <p:cViewPr varScale="1">
        <p:scale>
          <a:sx n="83" d="100"/>
          <a:sy n="83" d="100"/>
        </p:scale>
        <p:origin x="714" y="120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Establishing a Just, Learning Culture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546E7-14B2-A33C-5F49-646DE3EB544F}"/>
              </a:ext>
            </a:extLst>
          </p:cNvPr>
          <p:cNvSpPr txBox="1"/>
          <p:nvPr/>
        </p:nvSpPr>
        <p:spPr>
          <a:xfrm>
            <a:off x="2731626" y="4710898"/>
            <a:ext cx="465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Faith Siebert</a:t>
            </a:r>
          </a:p>
          <a:p>
            <a:r>
              <a:rPr lang="en-US" dirty="0"/>
              <a:t>7/13/24</a:t>
            </a:r>
          </a:p>
          <a:p>
            <a:r>
              <a:rPr lang="en-US" dirty="0"/>
              <a:t>Module 9.2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D5E8-696A-BF32-0DAC-CE837F16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Commitment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0C73-8D90-DFE3-509D-A7C3943C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Leadership must actively demonstrate commitment to a Just Culture through observable 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Board of directors should closely oversee patient safety initiatives and error events.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Leadership should undergo Just Culture training and prioritize safety in strategic plans.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Regular reviews of safety policies and resource allocation for safety improvements are essential.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8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Learning Curve Theory &amp; How to Use it?">
            <a:extLst>
              <a:ext uri="{FF2B5EF4-FFF2-40B4-BE49-F238E27FC236}">
                <a16:creationId xmlns:a16="http://schemas.microsoft.com/office/drawing/2014/main" id="{ECFACF60-FB11-A3C7-D8BD-3C9C89A08F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00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794B-C2DB-5CB2-71D5-CFA00BB2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2156A-6C46-C7EE-DF7F-28F1A23FE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Create awareness about Just Culture principles throughout the organization.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Encourage a questioning attitude on safety issues among employees.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Recognize and reward safety improvements.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8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5CB5-0E8D-8D70-A8AF-94E736F0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3210-8725-6244-3932-BCE3EDB7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Provide training on safety culture concepts and practices.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Empower employees to understand how their performance affects patient safety.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Develop error reporting policies within a Just Culture framework.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2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9FD7-5DFC-A510-DF28-F2FC4BEB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B7A4-23C6-49C8-E0D7-37D952A7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Balance organizational responsibility with individual accountability after errors occur.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Focus on openness, transparency, and learning from adverse events rather than assigning blame.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Recognize that errors happen, and system designers cannot foresee every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942D-7C24-D200-0D60-F5BF5B86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794F3-8E1B-524F-9999-A3438948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Foster open communication channels between staff, management, and patients.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Share safety goals, progress, and outcomes with the entire organization.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Transparency builds trust and encourages a culture of learning and improvement.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2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48F7-AEFA-ECA2-7385-99ABBDEC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0FCB4-FA5A-2CD6-92FA-CE78F17A0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Develop key performance indicators (KPIs) related to safety culture.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Monitor progress over time and adjust strategies as needed.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Celebrate milestones and recognize achievements in safety culture transformation.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0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0F6D-883B-5690-377D-F690C331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A0BA-AC8D-EC39-B244-0163191E1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Page, A. (2007, October).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Making Just Culture a Reality: One Organization’s Approach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Ahrq.gov. https://psnet.ahrq.gov/perspective/making-just-culture-reality-one-organizations-approach</a:t>
            </a:r>
          </a:p>
          <a:p>
            <a:pPr marL="457200" indent="-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‌Murray, J. S., Lee, J., Larson, S., Range, A., Scott, D., &amp; Clifford, J. (2023). Requirements for implementing a “just culture” within healthcare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organisations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an integrative review..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Requirements for Implementing a “Just Culture” within Healthcare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Organisations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An Integrative Review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(2). https://psnet.ahrq.gov/issue/requirements-implementing-just-culture-within-healthcare-organisations-integrative-review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520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{4B25C5EA-2344-4989-91AC-350E8D3B223F}tf11158769_win32</Template>
  <TotalTime>15</TotalTime>
  <Words>353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Goudy Old Style</vt:lpstr>
      <vt:lpstr>Wingdings</vt:lpstr>
      <vt:lpstr>FrostyVTI</vt:lpstr>
      <vt:lpstr>Establishing a Just, Learning Culture</vt:lpstr>
      <vt:lpstr>Leadership Commitment</vt:lpstr>
      <vt:lpstr>PowerPoint Presentation</vt:lpstr>
      <vt:lpstr>Building Awareness</vt:lpstr>
      <vt:lpstr>Education and Training</vt:lpstr>
      <vt:lpstr>Accountability</vt:lpstr>
      <vt:lpstr>Communication and Transparency</vt:lpstr>
      <vt:lpstr>Measuring Success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Faith Siebert</dc:creator>
  <cp:lastModifiedBy>Faith Siebert</cp:lastModifiedBy>
  <cp:revision>1</cp:revision>
  <dcterms:created xsi:type="dcterms:W3CDTF">2024-07-13T22:23:16Z</dcterms:created>
  <dcterms:modified xsi:type="dcterms:W3CDTF">2024-07-13T22:39:14Z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