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879" autoAdjust="0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716" y="18519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Pager Rotation Duties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869CB-4225-1344-7BE2-78813B712144}"/>
              </a:ext>
            </a:extLst>
          </p:cNvPr>
          <p:cNvSpPr txBox="1"/>
          <p:nvPr/>
        </p:nvSpPr>
        <p:spPr>
          <a:xfrm>
            <a:off x="3792638" y="4011951"/>
            <a:ext cx="460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Faith Siebert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7.2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7/7/24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64FF-5B17-9AF3-D977-7A189944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PagerDuty for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2F2E-A087-2E3F-3A6C-A064DA50E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DevOps involves developers supporting the software they deliver throughout its lifecycle, rather than relying solely on an operations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PagerDuty provides a platform based on DevOps best practices to minimize downtime and protect the end customer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Developers can optimize workflows, streamline issue resolution, and focus on building and innovating.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20B64-610E-8128-EF36-224B30ECE4C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59538" y="2808625"/>
            <a:ext cx="4894262" cy="25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6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DB34-4C96-47DE-530F-F7DA2A7F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Pager Rotation Duties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240C-2B34-3FE1-3FC7-5C98870758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Developers share pager rotation duties with operations teams.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Immediate feedback about application performance helps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Ops receive active support from colleagues in resolving code-related production issues.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9046C-3893-7CE6-15D6-5CADADCBC8E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59538" y="2729553"/>
            <a:ext cx="4894262" cy="27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3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3E36-5954-C8B7-63CE-4C5E4EFD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DRI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0E40-7339-F560-E65F-F692B3CABD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primary and secondary DRI (Directly Responsible Individual) roles rotate across team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Seamless transitions occur, with the secondary DRI becoming the primary DRI in the next rotation.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Rotation cadence is typically two weeks, aligning with sprint cycles.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2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59A5-FD93-A906-3210-C5BE5672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On-Call Rotations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B6BD-8BE6-3D8F-357C-F5A90FE9D2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With DevOps, engineers participate in on-call rotations (previously an ops responsibility).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Carrying the pager (often with off-hours requirements) is a shared task among team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D703-4009-DF50-6DE0-609FC102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3680-0656-E64A-1AF5-52CD86038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When an incident occurs (service outage, performance degradation), the on-call engineer (pager) is alerted.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on-call engineer investigates, troubleshoots, and resolves the issue.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If necessary, they escalate to other team members or engage external support.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3788A-1EF2-37F9-5DA7-ED4FDFE884D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59538" y="2716858"/>
            <a:ext cx="4894262" cy="27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0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F4B6-2380-ED2C-B720-863C0CA8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E958-3D35-BC20-FF81-76F991633B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Teams define escalation policies to ensure timely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These policies specify how alerts escalate from one engineer to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Escalation paths may involve different levels of expertise or management approval.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6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2043-75F6-B905-4C74-AC3A0FAC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3998-77B5-1F91-61BB-C200C160D0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Effective pager rotation relies on robust monitoring and alerting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Engineers set up thresholds, triggers, and notifications for critical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PagerDuty, </a:t>
            </a:r>
            <a:r>
              <a:rPr lang="en-US" dirty="0" err="1"/>
              <a:t>OpsGenie</a:t>
            </a:r>
            <a:r>
              <a:rPr lang="en-US" dirty="0"/>
              <a:t>, and other tools help manage alerts and rotations.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0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6C17-64CF-9968-43AD-FF9CDBFF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D721-F1FF-90C9-B8A4-6E6C2E8C91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10515600" cy="4137189"/>
          </a:xfrm>
        </p:spPr>
        <p:txBody>
          <a:bodyPr/>
          <a:lstStyle/>
          <a:p>
            <a:pPr marL="457200" indent="-457200" algn="l"/>
            <a:r>
              <a:rPr lang="en-US" dirty="0"/>
              <a:t>PagerDuty for DevOps. (n.d.). PagerDuty. Retrieved July 7, 2024, from https://www.pagerduty.com/resources/solutions-brief/pagerduty-for-devops/</a:t>
            </a:r>
          </a:p>
          <a:p>
            <a:pPr marL="457200" indent="-457200" algn="l"/>
            <a:r>
              <a:rPr lang="en-US" dirty="0"/>
              <a:t>staff, I. T. (2023, February 21). Rotating DevOps role improves engineering service quality. Inside Track Blog. https://www.microsoft.com/insidetrack/blog/rotating-devops-role-improves-engineering-service-quality/</a:t>
            </a:r>
          </a:p>
          <a:p>
            <a:pPr marL="457200" indent="-457200" algn="l"/>
            <a:r>
              <a:rPr lang="en-US" dirty="0" err="1"/>
              <a:t>Skoczny</a:t>
            </a:r>
            <a:r>
              <a:rPr lang="en-US" dirty="0"/>
              <a:t>, D. (2019, April 7). The Three Ways: The </a:t>
            </a:r>
            <a:r>
              <a:rPr lang="en-US" dirty="0" err="1"/>
              <a:t>princeples</a:t>
            </a:r>
            <a:r>
              <a:rPr lang="en-US" dirty="0"/>
              <a:t> of feedback - Daniel </a:t>
            </a:r>
            <a:r>
              <a:rPr lang="en-US" dirty="0" err="1"/>
              <a:t>Skoczny</a:t>
            </a:r>
            <a:r>
              <a:rPr lang="en-US" dirty="0"/>
              <a:t> - Medium. Medium; Medium. https://medium.com/@DSkoczny/the-three-ways-the-princeples-of-feedback-9aff3f708b5b</a:t>
            </a:r>
          </a:p>
          <a:p>
            <a:pPr algn="l"/>
            <a:r>
              <a:rPr lang="en-US" dirty="0"/>
              <a:t>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18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{21F6A6F4-620C-48FC-8C2D-6CBA0DACCF49}tf55661986_win32</Template>
  <TotalTime>31</TotalTime>
  <Words>417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Custom</vt:lpstr>
      <vt:lpstr>Pager Rotation Duties</vt:lpstr>
      <vt:lpstr>PagerDuty for DevOps</vt:lpstr>
      <vt:lpstr>Sharing Pager Rotation Duties</vt:lpstr>
      <vt:lpstr>Rotating DRI Role</vt:lpstr>
      <vt:lpstr>On-Call Rotations in DevOps</vt:lpstr>
      <vt:lpstr>Incident Response Process</vt:lpstr>
      <vt:lpstr>Escalation Policies</vt:lpstr>
      <vt:lpstr>Monitoring and Alerting Tools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Faith Siebert</dc:creator>
  <cp:lastModifiedBy>Faith Siebert</cp:lastModifiedBy>
  <cp:revision>1</cp:revision>
  <dcterms:created xsi:type="dcterms:W3CDTF">2024-07-07T11:13:00Z</dcterms:created>
  <dcterms:modified xsi:type="dcterms:W3CDTF">2024-07-07T11:44:35Z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