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28"/>
  </p:normalViewPr>
  <p:slideViewPr>
    <p:cSldViewPr snapToGrid="0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BE12-18D8-18FA-8688-973906689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C8DF7-A16C-3EE7-92B4-86B4824C8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A3453-98D5-19B8-C877-51643C75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E71C-8D00-5843-B0D9-9A31DF7B3E9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5DE9-A08C-4B4A-7B4E-10421BEF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49DE1-B5D4-331E-60AA-EEA95C4C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44E8-EEA4-0A59-67A5-6608EDB6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460E3-376E-A9B4-4378-ADBB489D3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45F69-EB49-4C3F-2B0A-0739D1DC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E71C-8D00-5843-B0D9-9A31DF7B3E9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14EA1-06F7-9557-5A82-A7BB062D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1181F-D3E7-63FC-FF8B-41B1EE3A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5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D9C66-AA3E-1DB0-6FD8-01BDE9152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AABD2-8C35-1C09-2B0B-D344F9837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CE7BD-540A-82F4-5B07-8760959B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E71C-8D00-5843-B0D9-9A31DF7B3E9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17D99-716D-673A-3BFF-03BB0BB1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7EA64-E6AF-293E-D1AA-8890DB40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4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31CC-A1BE-38FB-A347-EC461095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E244-1315-D07C-0C50-8EB1D173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867BA-DC64-3748-D0B7-B6A54B00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E71C-8D00-5843-B0D9-9A31DF7B3E9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E4844-A8B4-6DE1-7AB2-B5228FB6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07B63-2244-6543-B333-7D56BF10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4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F6AE-4F39-DFB4-360E-203FC85E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6B098-D835-E030-BC30-0BCB7E2EB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60D63-51B9-3F16-A1A0-6874C602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E71C-8D00-5843-B0D9-9A31DF7B3E9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FE38-5B33-FB32-5D41-A566D762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007D1-8888-B555-6E77-B4E9BCBD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7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3CFD-0ACF-9C77-6A45-16526C0C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37FD-5561-9746-6981-CBC340FB5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2329-EE79-0F2F-BBE3-CE4B53535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FD3F7-9975-8DAE-D001-5208FB67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E71C-8D00-5843-B0D9-9A31DF7B3E9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A52E0-FDB4-C5F8-30E5-DD5D2901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2D213-9E02-12B9-064B-FB96DDB4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49EE-3203-9C70-9DCC-6C773788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5295B-71F3-5384-A6F2-C2CE4A91B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22BCA-D21E-FF5B-1211-A9DB16B98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873F6-D3AA-5F0E-D51D-814D9C766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301E1-7E6F-6602-4A39-F87D4F030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54511-153C-3F77-AD40-C0F7B0B8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E71C-8D00-5843-B0D9-9A31DF7B3E9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E88EF-6646-413A-76A2-129B4470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BEAF3-DB99-2F5F-ACE2-F25A8807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EB0A-2C89-3879-7EC9-2C818DDE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D4494-DB8A-E45B-69B6-D5097F87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E71C-8D00-5843-B0D9-9A31DF7B3E9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EF0A3-45D6-E7EB-EE10-8C96A6E1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EF646-D32A-11B7-2551-D71C7DCA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3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DD07A-8F4F-F2DD-3760-5421E24F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E71C-8D00-5843-B0D9-9A31DF7B3E9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BD794-745A-C6FA-6BDE-8AE05AEC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A606A-568B-CA4D-0B5D-A62EC8DD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4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08C0-86DF-3C6E-C291-97022EF7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3617D-6BC5-B12B-217A-619358A98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71380-8B5D-4428-4038-0848AE7F0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B882D-CE9C-8A0E-EEBE-822DA457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E71C-8D00-5843-B0D9-9A31DF7B3E9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33D2B-947E-8E0B-B564-F16EF9CE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22981-3709-63B1-2A50-AC7DD0AC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6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237A-8611-1EB4-9375-79382D0A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C0842-FC13-3D56-753A-8E4E16129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66C17-7917-E325-BC68-789D9F214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EA575-86D2-B43B-4739-C2ED68F0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E71C-8D00-5843-B0D9-9A31DF7B3E9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F9C99-B313-582D-2F35-4178E617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9EBCB-1E5A-24AF-B111-27A17558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7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2BCDF-6E90-CB7D-1407-FE80D2D5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1067C-71CD-0078-224F-7E4750267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F32EC-B49F-F446-B93B-57A1843F6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6E71C-8D00-5843-B0D9-9A31DF7B3E9D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66EF-96DF-0533-D534-1BED875DF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87888-7F86-3FA4-29DD-74417A5C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4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888/?token=YOUR_TOK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4F56-B6F4-C1F3-2DB2-90C7271B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9742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  <a:ea typeface="+mn-ea"/>
                <a:cs typeface="+mn-cs"/>
              </a:rPr>
              <a:t>Install PySpark with Jupyter notebook using 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CDC0-B313-8A61-8BDB-E4F6F1B01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Docker desktop app</a:t>
            </a:r>
          </a:p>
          <a:p>
            <a:r>
              <a:rPr lang="en-US" dirty="0"/>
              <a:t>Create a new folder on your system</a:t>
            </a:r>
          </a:p>
          <a:p>
            <a:r>
              <a:rPr lang="en-US" dirty="0"/>
              <a:t>Place the file docker-</a:t>
            </a:r>
            <a:r>
              <a:rPr lang="en-US" dirty="0" err="1"/>
              <a:t>compose.yaml</a:t>
            </a:r>
            <a:endParaRPr lang="en-US" dirty="0"/>
          </a:p>
          <a:p>
            <a:r>
              <a:rPr lang="en-US" dirty="0"/>
              <a:t>Run this file using command docker-compose up </a:t>
            </a:r>
          </a:p>
          <a:p>
            <a:r>
              <a:rPr lang="en-US" dirty="0"/>
              <a:t>Open the URL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http://127.0.0.1:8888/?token=YOUR_TOKEN</a:t>
            </a:r>
            <a:endParaRPr lang="en-US" dirty="0"/>
          </a:p>
          <a:p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4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source-serif-pro</vt:lpstr>
      <vt:lpstr>Office Theme</vt:lpstr>
      <vt:lpstr>Install PySpark with Jupyter notebook using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Faitus Jeline Joseph</dc:creator>
  <cp:lastModifiedBy>Faitus Jeline Joseph</cp:lastModifiedBy>
  <cp:revision>2</cp:revision>
  <dcterms:created xsi:type="dcterms:W3CDTF">2023-05-26T18:38:28Z</dcterms:created>
  <dcterms:modified xsi:type="dcterms:W3CDTF">2023-05-26T18:39:35Z</dcterms:modified>
</cp:coreProperties>
</file>