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93" r:id="rId2"/>
    <p:sldId id="292" r:id="rId3"/>
    <p:sldId id="306" r:id="rId4"/>
    <p:sldId id="309" r:id="rId5"/>
    <p:sldId id="310" r:id="rId6"/>
    <p:sldId id="311" r:id="rId7"/>
    <p:sldId id="30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42"/>
    <p:restoredTop sz="94665"/>
  </p:normalViewPr>
  <p:slideViewPr>
    <p:cSldViewPr snapToGrid="0">
      <p:cViewPr varScale="1">
        <p:scale>
          <a:sx n="97" d="100"/>
          <a:sy n="97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87BE-85CE-534F-9493-91775CD30436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D9272-35C5-AF46-9F2A-9A304830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2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8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9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78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93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08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80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6B4C-21E2-2E80-C20E-5EEAEC8A5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C73F7-1B5F-38DA-F79A-C8140C751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8CEE4-0907-8A79-5C76-DED8A097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A220-8B03-3948-8282-BB9FBE1B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85CA4-C3B0-238E-267B-3162765B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82C9-615D-52BC-1DF3-87D6F08D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99586-F6FB-B98C-1E23-84E3EBFE0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D63D3-4C79-E1A0-E763-A2D94C90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1EAB2-52CD-4DD8-457D-9D503B4F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6C245-A037-D321-C427-C243FF6E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1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9A105-51E1-A7F2-3FB6-1A50E056D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072D1-F14A-42C0-5A6C-A9ACB854C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8B6A9-D2E5-085D-A64F-CA3A1A0A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E3AE0-9350-D310-A2E7-28342AB5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057C7-8D36-DF0B-7A98-033D699C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6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7673-C64A-8D5C-E749-684D9245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CB0A-851D-76B6-F7AA-B0B231AC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D074-0F9B-4F54-DC62-B66A3A3C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261A0-C82A-7D34-502B-CDA05A41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10525-4695-8B46-C9FB-31A07091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7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7A8B-2595-B1B7-A48C-9548464E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2F78D-54C5-D90A-1D42-04C1E5D60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A643-4B6E-1E46-94F5-5F8BD770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4CBB0-06EB-727B-7CB1-8D45026B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EC646-B349-D097-D476-D8C6D5C4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8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6E5C-6E18-4BA4-F3DE-BF061805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AB8B-8A87-22B4-B97D-B172D2C46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E9304-712B-4FF0-A0E9-01FC0F7CA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10C6-C01E-46A1-7F03-1602026C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705FA-9C87-AC14-E633-4412E08E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C1C86-61EB-E2D4-1049-402CD0D6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6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5608-AA60-68E5-E888-0DE18111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CE0D-BC1E-692B-ECA2-1DD06BB8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42E0-8C94-EFCD-39DE-D2BAF273A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91F8A-EF0C-F04B-324F-FDA170E2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E5EF2-78D1-2230-04E6-44EA2442B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DB3B2-491E-63B2-116E-592BADF6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726F1-C3AA-7BA1-880B-BCECCD1A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D0276-0432-1083-B8F6-8986D65B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8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B284-DF1F-29C9-C5FC-C375D231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A45F1-B3CD-D7F2-6937-125942E5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EFCCC-0A1E-464B-7B7F-734B3F6C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9566E-7826-4E4D-5744-483DCA06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0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1139E-F1A1-3CDC-ED23-47F72A6B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A6509-6392-E28B-F070-ED2C5BC0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3D476-18CD-8E50-400C-F56ABBC0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9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F363-B3B6-5AFA-C4B5-36980F37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5AC6-7283-11D3-322D-8A17AE27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0C0A6-590F-40E6-3E8D-D56ED77CC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7070-AB12-9B87-EB54-82855F14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DFD4D-5C32-5B0E-47EB-6135A97F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9B8B2-7AD9-AC43-D233-8448A9D9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9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FA96-78CF-D51C-3923-6F4EBB5F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B868E-F07A-EFAA-D098-AB446F7B1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BBC3B-FF74-2717-828C-EA7A0210E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EC657-9452-C288-3E5E-747F5AC3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374FF-C69E-AE9A-DD24-DDC275E8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DE828-6571-6249-A50D-FF5343D9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7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E95D3-67F3-534C-3615-C814F1E3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30E46-D4C3-31A8-DD08-096527062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DD5FE-2536-2B5F-9051-25C2C9894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DDC51-1AEC-A442-831E-529110D8921F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873C-4336-768B-817A-0D1F98044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C4B6-AD72-65CB-F44B-B7EB1DA40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8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F07547-9B19-FA7E-E29F-96FC8EF09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9218" y="1381966"/>
            <a:ext cx="4392673" cy="2173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27B38-FFCF-4AB0-CE28-C815D942B264}"/>
              </a:ext>
            </a:extLst>
          </p:cNvPr>
          <p:cNvSpPr txBox="1"/>
          <p:nvPr/>
        </p:nvSpPr>
        <p:spPr>
          <a:xfrm>
            <a:off x="3564837" y="4108174"/>
            <a:ext cx="54996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Broadcast Variable</a:t>
            </a:r>
            <a:endParaRPr lang="en-US" sz="4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FC6C25-1DC6-D4B1-0821-B4F8870CD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552" y="6030671"/>
            <a:ext cx="2501900" cy="546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CC19BE-D003-B546-FD42-F11A715D955F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06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B22-67C3-E361-1516-CC15F07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Broadcast 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603170"/>
            <a:ext cx="11549660" cy="4201282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Used for improve the performance Spark</a:t>
            </a:r>
          </a:p>
          <a:p>
            <a:pPr lvl="1" fontAlgn="base"/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Avoids data shuffle</a:t>
            </a:r>
          </a:p>
          <a:p>
            <a:pPr lvl="1" fontAlgn="base"/>
            <a:r>
              <a:rPr lang="en-US" dirty="0"/>
              <a:t>Reduces network I/O operations</a:t>
            </a:r>
          </a:p>
          <a:p>
            <a:pPr fontAlgn="base"/>
            <a:r>
              <a:rPr lang="en-US" dirty="0"/>
              <a:t>Read-only shared variables that are cached and available on all nodes in a cluster.</a:t>
            </a:r>
          </a:p>
          <a:p>
            <a:pPr fontAlgn="base"/>
            <a:r>
              <a:rPr lang="en-US" dirty="0"/>
              <a:t>Joining – when one of the </a:t>
            </a:r>
            <a:r>
              <a:rPr lang="en-US"/>
              <a:t>tables is </a:t>
            </a:r>
            <a:r>
              <a:rPr lang="en-US" dirty="0"/>
              <a:t>small. Small table is cached in all the nodes.</a:t>
            </a:r>
          </a:p>
          <a:p>
            <a:pPr fontAlgn="base"/>
            <a:r>
              <a:rPr lang="en-US" dirty="0"/>
              <a:t>Small table is sent to the worker nodes though the driver</a:t>
            </a:r>
          </a:p>
          <a:p>
            <a:pPr fontAlgn="base"/>
            <a:endParaRPr lang="en-US" dirty="0"/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lvl="1" fontAlgn="base"/>
            <a:endParaRPr lang="en-US" b="0" i="0" u="none" strike="noStrike" dirty="0">
              <a:solidFill>
                <a:srgbClr val="656565"/>
              </a:solidFill>
              <a:effectLst/>
              <a:latin typeface="Droid Serif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BEC2C1-3BAC-EB5F-99DB-2CECDD5C3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552" y="6030671"/>
            <a:ext cx="2501900" cy="546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07313A-5FED-C370-27FA-3C5DC7D40D79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11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603170"/>
            <a:ext cx="11549660" cy="4762004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lvl="1" fontAlgn="base"/>
            <a:endParaRPr lang="en-US" b="0" i="0" u="none" strike="noStrike" dirty="0">
              <a:solidFill>
                <a:srgbClr val="656565"/>
              </a:solidFill>
              <a:effectLst/>
              <a:latin typeface="Droid Serif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BEC2C1-3BAC-EB5F-99DB-2CECDD5C3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552" y="6030671"/>
            <a:ext cx="2501900" cy="546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07313A-5FED-C370-27FA-3C5DC7D40D79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D7C593-B9F6-F8A7-1CEA-26D2E25EB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50" y="1175061"/>
            <a:ext cx="8727293" cy="465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17AE86-7C4F-A23A-ADFD-7C6B442FF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3181" y="1175061"/>
            <a:ext cx="2044700" cy="2070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0468D3-BB37-1662-30ED-FF4187657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794" y="3184730"/>
            <a:ext cx="2044700" cy="2070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B0C11-869A-BE0F-B094-F708291C1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6490" y="1175061"/>
            <a:ext cx="2044700" cy="207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F92F50-19E6-264B-A3E4-4C052FE00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898" y="2623417"/>
            <a:ext cx="2044700" cy="2070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21F193-B00D-C242-48BB-507636F5A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548" y="3658467"/>
            <a:ext cx="2044700" cy="2070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7C6C21-B4D5-DA56-2F21-20A8862B7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870" y="3627773"/>
            <a:ext cx="2044700" cy="2070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F900E22-69E1-1553-080D-5394A3CE4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3430" y="4693517"/>
            <a:ext cx="1968500" cy="4318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DACE489F-52EF-B812-749A-18F1F48E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Broadcast Variable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91C1B4-7B77-7DCF-9949-FB95C267D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680" y="4068491"/>
            <a:ext cx="2709455" cy="59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603170"/>
            <a:ext cx="11549660" cy="4762004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lvl="1" fontAlgn="base"/>
            <a:endParaRPr lang="en-US" b="0" i="0" u="none" strike="noStrike" dirty="0">
              <a:solidFill>
                <a:srgbClr val="656565"/>
              </a:solidFill>
              <a:effectLst/>
              <a:latin typeface="Droid Serif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BEC2C1-3BAC-EB5F-99DB-2CECDD5C3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552" y="6030671"/>
            <a:ext cx="2501900" cy="546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07313A-5FED-C370-27FA-3C5DC7D40D79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D7C593-B9F6-F8A7-1CEA-26D2E25EB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50" y="1175061"/>
            <a:ext cx="8727293" cy="465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17AE86-7C4F-A23A-ADFD-7C6B442FF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3181" y="1175061"/>
            <a:ext cx="2044700" cy="2070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0468D3-BB37-1662-30ED-FF4187657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794" y="3184730"/>
            <a:ext cx="2044700" cy="2070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B0C11-869A-BE0F-B094-F708291C1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6490" y="1175061"/>
            <a:ext cx="2044700" cy="207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F92F50-19E6-264B-A3E4-4C052FE00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898" y="2623417"/>
            <a:ext cx="2044700" cy="2070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21F193-B00D-C242-48BB-507636F5A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548" y="3658467"/>
            <a:ext cx="2044700" cy="2070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7C6C21-B4D5-DA56-2F21-20A8862B7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870" y="3627773"/>
            <a:ext cx="2044700" cy="2070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F900E22-69E1-1553-080D-5394A3CE4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3430" y="4693517"/>
            <a:ext cx="1968500" cy="431800"/>
          </a:xfrm>
          <a:prstGeom prst="rect">
            <a:avLst/>
          </a:prstGeom>
        </p:spPr>
      </p:pic>
      <p:sp>
        <p:nvSpPr>
          <p:cNvPr id="50" name="Title 1">
            <a:extLst>
              <a:ext uri="{FF2B5EF4-FFF2-40B4-BE49-F238E27FC236}">
                <a16:creationId xmlns:a16="http://schemas.microsoft.com/office/drawing/2014/main" id="{E7EC6D67-507E-2989-4790-43E13E75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Broadcast Variable</a:t>
            </a: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D652186-816D-DFD2-C07E-AB6C566724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735" y="4054069"/>
            <a:ext cx="2914360" cy="185306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538816A-6635-EBFE-09FD-97A6C994A9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3022" y="2453860"/>
            <a:ext cx="31623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0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603170"/>
            <a:ext cx="11549660" cy="4762004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lvl="1" fontAlgn="base"/>
            <a:endParaRPr lang="en-US" b="0" i="0" u="none" strike="noStrike" dirty="0">
              <a:solidFill>
                <a:srgbClr val="656565"/>
              </a:solidFill>
              <a:effectLst/>
              <a:latin typeface="Droid Serif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BEC2C1-3BAC-EB5F-99DB-2CECDD5C3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552" y="6030671"/>
            <a:ext cx="2501900" cy="546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07313A-5FED-C370-27FA-3C5DC7D40D79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D7C593-B9F6-F8A7-1CEA-26D2E25EB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50" y="1175061"/>
            <a:ext cx="8727293" cy="465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17AE86-7C4F-A23A-ADFD-7C6B442FF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3181" y="1175061"/>
            <a:ext cx="2044700" cy="2070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0468D3-BB37-1662-30ED-FF4187657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794" y="3184730"/>
            <a:ext cx="2044700" cy="2070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B0C11-869A-BE0F-B094-F708291C1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6490" y="1175061"/>
            <a:ext cx="2044700" cy="207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F92F50-19E6-264B-A3E4-4C052FE00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898" y="2623417"/>
            <a:ext cx="2044700" cy="2070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21F193-B00D-C242-48BB-507636F5A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548" y="3658467"/>
            <a:ext cx="2044700" cy="2070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7C6C21-B4D5-DA56-2F21-20A8862B7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870" y="3627773"/>
            <a:ext cx="2044700" cy="2070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F900E22-69E1-1553-080D-5394A3CE4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3430" y="4693517"/>
            <a:ext cx="1968500" cy="431800"/>
          </a:xfrm>
          <a:prstGeom prst="rect">
            <a:avLst/>
          </a:prstGeom>
        </p:spPr>
      </p:pic>
      <p:sp>
        <p:nvSpPr>
          <p:cNvPr id="50" name="Title 1">
            <a:extLst>
              <a:ext uri="{FF2B5EF4-FFF2-40B4-BE49-F238E27FC236}">
                <a16:creationId xmlns:a16="http://schemas.microsoft.com/office/drawing/2014/main" id="{E7EC6D67-507E-2989-4790-43E13E75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Broadcast Variable</a:t>
            </a:r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A1376A2-A878-FFAC-BD03-495416596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3430" y="4005622"/>
            <a:ext cx="1968500" cy="7149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3E8183-8554-5954-19C1-F5E6EF07F3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8568" y="2152650"/>
            <a:ext cx="18288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B0E17D-F0E8-1A1C-354B-9AB275DCD8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7794" y="3129148"/>
            <a:ext cx="1841500" cy="40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B4598D-E3E4-FBB8-DC6D-7F8EA6D5A2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8568" y="4132460"/>
            <a:ext cx="1955800" cy="21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42379D-EC55-5F3E-40F2-818220FB2F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1594" y="5014334"/>
            <a:ext cx="1993900" cy="22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F9F570-BEA5-3AF9-83A4-AEB9531428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34326" y="2559878"/>
            <a:ext cx="31623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2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603170"/>
            <a:ext cx="11549660" cy="4762004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lvl="1" fontAlgn="base"/>
            <a:endParaRPr lang="en-US" b="0" i="0" u="none" strike="noStrike" dirty="0">
              <a:solidFill>
                <a:srgbClr val="656565"/>
              </a:solidFill>
              <a:effectLst/>
              <a:latin typeface="Droid Serif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BEC2C1-3BAC-EB5F-99DB-2CECDD5C3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552" y="6030671"/>
            <a:ext cx="2501900" cy="546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07313A-5FED-C370-27FA-3C5DC7D40D79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D7C593-B9F6-F8A7-1CEA-26D2E25EB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50" y="1175061"/>
            <a:ext cx="8727293" cy="465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17AE86-7C4F-A23A-ADFD-7C6B442FF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3181" y="1175061"/>
            <a:ext cx="2044700" cy="2070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0468D3-BB37-1662-30ED-FF4187657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794" y="3184730"/>
            <a:ext cx="2044700" cy="2070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B0C11-869A-BE0F-B094-F708291C1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6490" y="1175061"/>
            <a:ext cx="2044700" cy="207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F92F50-19E6-264B-A3E4-4C052FE00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898" y="2623417"/>
            <a:ext cx="2044700" cy="2070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21F193-B00D-C242-48BB-507636F5A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548" y="3658467"/>
            <a:ext cx="2044700" cy="2070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7C6C21-B4D5-DA56-2F21-20A8862B7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870" y="3627773"/>
            <a:ext cx="2044700" cy="2070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F900E22-69E1-1553-080D-5394A3CE4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3430" y="4693517"/>
            <a:ext cx="1968500" cy="431800"/>
          </a:xfrm>
          <a:prstGeom prst="rect">
            <a:avLst/>
          </a:prstGeom>
        </p:spPr>
      </p:pic>
      <p:sp>
        <p:nvSpPr>
          <p:cNvPr id="50" name="Title 1">
            <a:extLst>
              <a:ext uri="{FF2B5EF4-FFF2-40B4-BE49-F238E27FC236}">
                <a16:creationId xmlns:a16="http://schemas.microsoft.com/office/drawing/2014/main" id="{E7EC6D67-507E-2989-4790-43E13E75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Broadcast Variable</a:t>
            </a:r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A1376A2-A878-FFAC-BD03-495416596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3430" y="4005622"/>
            <a:ext cx="1968500" cy="7149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3E8183-8554-5954-19C1-F5E6EF07F3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8568" y="2152650"/>
            <a:ext cx="18288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B0E17D-F0E8-1A1C-354B-9AB275DCD8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7794" y="3129148"/>
            <a:ext cx="1841500" cy="40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B4598D-E3E4-FBB8-DC6D-7F8EA6D5A2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8568" y="4132460"/>
            <a:ext cx="1955800" cy="21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42379D-EC55-5F3E-40F2-818220FB2F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1594" y="5014334"/>
            <a:ext cx="19939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8802E5-B792-C942-9BA5-F7582F91F6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49533" y="2268330"/>
            <a:ext cx="3162300" cy="25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BC5855-BBEF-9E77-6105-C373EC3F6F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35063" y="3222488"/>
            <a:ext cx="3162300" cy="254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C763ABA-746F-47AA-461F-95D23004CE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8074" y="4057374"/>
            <a:ext cx="3162300" cy="254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60A50C5-4769-641C-B085-E29D663A48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4824" y="4865756"/>
            <a:ext cx="31623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6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603170"/>
            <a:ext cx="11549660" cy="4762004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lvl="1" fontAlgn="base"/>
            <a:endParaRPr lang="en-US" b="0" i="0" u="none" strike="noStrike" dirty="0">
              <a:solidFill>
                <a:srgbClr val="656565"/>
              </a:solidFill>
              <a:effectLst/>
              <a:latin typeface="Droid Serif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BEC2C1-3BAC-EB5F-99DB-2CECDD5C3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552" y="6030671"/>
            <a:ext cx="2501900" cy="546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07313A-5FED-C370-27FA-3C5DC7D40D79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D7C593-B9F6-F8A7-1CEA-26D2E25EB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50" y="1175061"/>
            <a:ext cx="8727293" cy="465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B2E447-8C57-6079-60DB-D42D89F35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6421" y="1992215"/>
            <a:ext cx="1936440" cy="866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1FECA7-CFD8-8F13-14A2-E78E4493F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6421" y="2949979"/>
            <a:ext cx="1936440" cy="866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BAD279-430C-02EF-F575-A12B8FA76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6421" y="3882690"/>
            <a:ext cx="1936440" cy="866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B75FF2-5425-CD0A-1AAD-B229F7782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6421" y="4831004"/>
            <a:ext cx="1936440" cy="86694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B903F9E-1966-AEBF-FC8B-EAA74946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Broadcast Variable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3BA9D1-4676-73D2-F191-8E55F9353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8557" y="4100261"/>
            <a:ext cx="1968500" cy="431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6C8616-4D87-CA5E-7409-4DC05F584F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1812" y="4497556"/>
            <a:ext cx="1968500" cy="431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01F19DF-110E-FCCE-0707-78DAEBAD8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6889" y="4100261"/>
            <a:ext cx="19685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2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53632</TotalTime>
  <Words>102</Words>
  <Application>Microsoft Macintosh PowerPoint</Application>
  <PresentationFormat>Widescreen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Chamberi Super Display</vt:lpstr>
      <vt:lpstr>Droid Serif</vt:lpstr>
      <vt:lpstr>Lato</vt:lpstr>
      <vt:lpstr>Source Sans Pro</vt:lpstr>
      <vt:lpstr>Office Theme</vt:lpstr>
      <vt:lpstr>PowerPoint Presentation</vt:lpstr>
      <vt:lpstr>Broadcast Variable</vt:lpstr>
      <vt:lpstr>Broadcast Variable</vt:lpstr>
      <vt:lpstr>Broadcast Variable</vt:lpstr>
      <vt:lpstr>Broadcast Variable</vt:lpstr>
      <vt:lpstr>Broadcast Variable</vt:lpstr>
      <vt:lpstr>Broadcast Variable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Call Percentage </dc:title>
  <dc:creator>Faitus Jeline Joseph</dc:creator>
  <cp:lastModifiedBy>Faitus Jeline Joseph</cp:lastModifiedBy>
  <cp:revision>45</cp:revision>
  <dcterms:created xsi:type="dcterms:W3CDTF">2023-02-21T19:38:14Z</dcterms:created>
  <dcterms:modified xsi:type="dcterms:W3CDTF">2023-08-30T07:30:25Z</dcterms:modified>
</cp:coreProperties>
</file>