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3" r:id="rId2"/>
    <p:sldId id="292" r:id="rId3"/>
    <p:sldId id="306" r:id="rId4"/>
    <p:sldId id="312" r:id="rId5"/>
    <p:sldId id="31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68"/>
    <p:restoredTop sz="94665"/>
  </p:normalViewPr>
  <p:slideViewPr>
    <p:cSldViewPr snapToGrid="0">
      <p:cViewPr varScale="1">
        <p:scale>
          <a:sx n="66" d="100"/>
          <a:sy n="66" d="100"/>
        </p:scale>
        <p:origin x="20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3:01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24575,'63'0'0,"-6"0"0,37 0 0,0 0 0,-31 0 0,27 0 0,-24 0 0,25 0 0,-41 0 0,1 0 0,2 0 0,1 0 0,5 0 0,0 0 0,4 0 0,2 0 0,3 0 0,1 0 0,1 0 0,0 0 0,-3 0 0,-2 0 0,-5 0 0,0 0 0,-7 0 0,-1 0 0,43 0 0,-9 0 0,-6-2 0,-8-1 0,-7 0 0,-3 0 0,-4 0 0,4 0 0,3 0 0,1 0 0,-2 3 0,-4 0 0,-8 0 0,-8 0 0,-5 0 0,-9 0 0,-7 0 0,-8 0 0,-8-3 0,-6-2 0,0 0 0,-3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4:16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0 129 24575,'22'0'0,"17"0"0,30 0 0,-7 0 0,35 0 0,-10 0 0,-28 0 0,3 0 0,2-2 0,0-2 0,0 1 0,0-1 0,-5 0 0,-1-1 0,-4 0 0,0 0 0,0 2 0,2 0 0,5 0 0,1 0 0,7 1 0,2 0 0,2-1 0,-1 0 0,-2 1 0,-3-1 0,-8 0 0,-2-2 0,35-5 0,-15-2 0,-14 0 0,-11 0 0,-12 3 0,-6 4 0,-18 3 0,3 2 0,-3 0 0,14 0 0,13 0 0,12 0 0,3 0 0,-2 0 0,-8 0 0,-12 0 0,-10 0 0,-9 0 0,-5 0 0,-2 0 0,0 0 0,9 0 0,9 0 0,5 0 0,1 0 0,-4 0 0,-15 0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4:18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1 384 24575,'33'-6'0,"2"-8"0,-1-4 0,-2-6 0,2 0 0,-2 1 0,6 0 0,2-1 0,1-1 0,1 3 0,-4 1 0,-4 6 0,-3 1 0,-1 1 0,-2 1 0,-2 0 0,-4 1 0,-2-1 0,2-2 0,1-1 0,0 0 0,-3 3 0,-6 4 0,-6 3 0,-4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4:26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9 24575,'14'-5'0,"12"1"0,23 4 0,-12 0 0,21 0 0,-20 0 0,12 0 0,3 4 0,-5 8 0,-5 9 0,-6 9 0,-7 8 0,-7 2 0,-8 6 0,-5 5 0,-4 1 0,-3 2 0,-1-6 0,-2-4 0,0-4 0,0-2 0,0 3 0,-2 2 0,-5 5 0,-7 2 0,-6 1 0,-2-5 0,-2-5 0,0-7 0,-3-3 0,-1-1 0,1-1 0,2-3 0,2-5 0,3-3 0,2-5 0,3-3 0,2-3 0,2-2 0,1-3 0,1-2 0,1 0 0,1 0 0,1 0 0,-1 0 0,-1 0 0,-7 0 0,-10-2 0,-13-3 0,-6-2 0,-6-2 0,21 3 0,2 0 0,22 2 0,1 0 0,2 0 0,2-1 0,2 3 0,5 0 0,5 1 0,9 1 0,12 0 0,11-1 0,13-2 0,10-2 0,7-2 0,9-3 0,5-2 0,3-4 0,-3 0 0,-10 0 0,-13 1 0,-15 4 0,-13 1 0,-9 2 0,-4 4 0,-11 2 0,0 2 0,-8 0 0,2 0 0,6-4 0,-4 3 0,5-4 0,-11 5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4:28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24575,'67'0'0,"-3"0"0,3 0 0,-17 0 0,1 0 0,42 0 0,5 0 0,-26 0 0,0 0 0,24 0 0,4 0 0,-29 0 0,1 0 0,-1 0 0,-3 0 0,-1 0 0,0 0 0,31 0 0,-1 0 0,-5 0 0,-2 0 0,-7 0 0,-3 0 0,-5 0 0,-2 0 0,-7-1 0,-2-1 0,-6 1 0,-2-1 0,-4-1 0,-2 0 0,39-3 0,-13-1 0,-14 0 0,-6 0 0,-6 0 0,-6 1 0,-4 4 0,-9 0 0,-7 2 0,-5 0 0,-2-2 0,2-1 0,6 1 0,1 0 0,-3 1 0,-10 1 0,-7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4:30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0 554 24575,'16'-14'0,"7"-16"0,-2 12 0,12-17 0,-7 11 0,10-11 0,4-6 0,-4 2 0,-5 6 0,-7 10 0,-8 8 0,-6 6 0,-3 3 0,-1-5 0,6-8 0,11-10 0,8-9 0,6-3 0,0 5 0,-7 8 0,-6 10 0,-7 10 0,-7 5 0,-5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4:32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24575,'14'-5'0,"19"1"0,-4 4 0,27 4 0,-9 9 0,17 9 0,1 8 0,-4 2 0,-6-2 0,-9-2 0,-5-1 0,-6-1 0,-6-2 0,-3-1 0,-1-3 0,-2 0 0,-1-1 0,-4-1 0,-3-4 0,-9-5 0,0-2 0,-6-5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4:35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24575,'26'0'0,"25"0"0,-14 0 0,29 0 0,-21 0 0,13 0 0,6 0 0,1 0 0,3-5 0,3-4 0,-6-1 0,-7 2 0,-12 3 0,-10 2 0,-6 1 0,-1 0 0,-4 2 0,0 0 0,-3-2 0,-6-1 0,-5 2 0,-6 5 0,-5 7 0,-1 3 0,-3 2 0,-3 8 0,-6 13 0,-5 24 0,-7 26 0,10-32 0,-1 4 0,-1 7 0,0 2 0,-2 4 0,-1 0 0,2 0 0,1-1 0,-1-6 0,2-2 0,2-7 0,1-2 0,-7 35 0,3-23 0,7-17-6784,2-15 6784,3-12 0,2-9 0,1-9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5:36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1462 24575,'32'0'0,"3"0"0,6 0 0,1 0 0,2-4 0,7-10 0,12-10 0,14-9 0,7-4 0,-39 17 0,2-1 0,1-1 0,2 0 0,1-1 0,0 0 0,1-1 0,0 0 0,-4 3 0,-1 0 0,36-16 0,-12 6 0,-6 5 0,-3-1 0,7-2 0,3-4 0,5-2 0,2 0 0,-3 3 0,-5 0 0,-2 0 0,-1-1 0,-1 1 0,-1 2 0,-4 3 0,-6 0 0,-4 2 0,-5 0 0,-2 1 0,2-1 0,4-1 0,5-5 0,6-3 0,2 0 0,2 0 0,-1 5 0,-6 4 0,-3 1 0,-6 4 0,-5 1 0,-4 2 0,-3 3 0,4-2 0,2-1 0,4-3 0,2 1 0,3-1 0,-2 1 0,3-1 0,-6 0 0,-9 3 0,-7 6 0,-9 1 0,-10 6 0,-2 0 0,-7 4 0,0-1 0,1-1 0,2-3 0,2 0 0,5-2 0,-5 3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5:38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1 319 24575,'19'-9'0,"3"2"0,-10 3 0,9-2 0,-4-8 0,12-8 0,8-6 0,-3 1 0,-4 4 0,-10 8 0,-7 7 0,-5 3 0,-3-1 0,3-4 0,6-8 0,4-6 0,7-1 0,1 1 0,-2 5 0,-1 5 0,-7 6 0,-6 6 0,-6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5:40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24575,'21'0'0,"15"0"0,-14 0 0,17 2 0,-17 4 0,7 2 0,4 3 0,0 0 0,2 0 0,1 1 0,0-3 0,2 1 0,-3-2 0,0-1 0,-1 0 0,-2-2 0,-2 0 0,-2 1 0,-2-1 0,-1-1 0,-9 0 0,-2 0 0,-12-3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3:04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0 377 24575,'14'-12'0,"33"-21"0,-20 14 0,39-25 0,-24 17 0,13-5 0,0 1 0,-7 4 0,-7 1 0,-3-2 0,0 0 0,-4 4 0,-6 5 0,-7 6 0,-11 5 0,-3 4 0,-7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5:42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24575,'55'0'0,"24"0"0,-28 0 0,29 0 0,-29 0 0,26 0 0,20 0 0,-43 0 0,1 0 0,6 0 0,2 0 0,1 0 0,2 0 0,0 0 0,1 0 0,-1 0 0,0 0 0,-1 0 0,-1 0 0,1-2 0,1 1 0,0-1 0,1 0 0,2-1 0,0-1 0,-1 1 0,0-1 0,-6 2 0,-1-1 0,-7 0 0,-2 0 0,34-2 0,-14-1 0,-5-1 0,-4-1 0,2 1 0,2-1 0,-1 2 0,-1 0 0,-8 1 0,-10 2 0,-10 0 0,-7-1 0,-14 3 0,-5-3 0,-9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5:44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0 330 24575,'12'0'0,"5"0"0,-9 0 0,10 0 0,-2-2 0,10-5 0,8-7 0,2-6 0,0-5 0,0-1 0,-3 0 0,-2 1 0,-5 7 0,-3 5 0,-10 7 0,0 1 0,-2-3 0,5-3 0,5-3 0,4 2 0,-9 6 0,-1 2 0,-11 2 0,3-3 0,3-8 0,8-5 0,3-2 0,5 3 0,-12 9 0,-3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5:46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24575,'28'0'0,"1"2"0,-3 2 0,0 5 0,-2 6 0,-3 3 0,2 2 0,-6-3 0,-2-3 0,-4-5 0,-4-4 0,0-1 0,4 3 0,5 4 0,10 5 0,6 4 0,0-1 0,-4-3 0,-8-6 0,-7-3 0,-6-3 0,-5-2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5:48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24575,'25'0'0,"17"0"0,17 0 0,23 0 0,-33 0 0,2 2 0,4 2 0,1 2 0,4 1 0,0 2 0,-4 2 0,-2 1 0,-3 1 0,-1 0 0,42 11 0,-4-2 0,-5-3 0,-2-3 0,-3 1 0,1-2 0,4 4 0,5-1 0,8 1 0,-46-8 0,1 1 0,-2-1 0,-1 0 0,40 15 0,-13-2 0,-16-2 0,-11-3 0,-11-5 0,-6-2 0,-4-3 0,0 1 0,4 0 0,7 0 0,5 2 0,2 1 0,-1 1 0,-4 0 0,-5-2 0,-7-2 0,-4-2 0,-4 1 0,0-1 0,0 0 0,-1 0 0,-3-1 0,-5-1 0,-6-3 0,-5-1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5:50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24575,'24'-7'0,"2"-4"0,-7 4 0,7-5 0,-3 4 0,7-2 0,1-2 0,-5 5 0,-8 2 0,-6 2 0,-3 3 0,-2 0 0,0 0 0,-3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5:53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24575,'20'0'0,"10"0"0,-6 2 0,10 7 0,-14 5 0,6 3 0,-11-3 0,-4-6 0,-11-3 0,0 1 0,0-1 0,0 0 0,0-1 0,2 1 0,3 2 0,8 7 0,-3-4 0,8 7 0,-2-5 0,-6-4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6:01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24575,'44'8'0,"17"14"0,18 14 0,5 6 0,-40-18 0,1 1 0,1 0 0,-1 2 0,1 0 0,-1 0 0,3 2 0,-1 0 0,38 22 0,-10-6 0,-9-5 0,-6-4 0,-5-3 0,-7-6 0,-2-2 0,-5-2 0,-4-2 0,1 1 0,-3-1 0,3 0 0,2 3 0,-1 1 0,2 0 0,-1 1 0,2 1 0,2 2 0,1 0 0,5-1 0,4 0 0,3 1 0,1 0 0,3 2 0,2 1 0,-1 1 0,2 2 0,-3 1 0,0 0 0,-5 2 0,-4-3 0,-4-1 0,-9-4 0,-3-5 0,-5-2 0,-5-3 0,3 1 0,0-1 0,0 1 0,5 0 0,1 0 0,3 0 0,3 3 0,1 1 0,-1 1 0,1 3 0,2-1 0,2 2 0,3 3 0,1 1 0,-4 1 0,-1-1 0,-1-3 0,-2 1 0,1 0 0,1 1 0,3 0 0,1-2 0,-3-1 0,-1 1 0,-4-3 0,-2-2 0,0-2 0,-3-3 0,-4-1 0,-3-2 0,0-1 0,-1-3 0,4-1 0,2-2 0,4 1 0,0 1 0,-1 0 0,1 0 0,-4-3 0,1 0 0,-1 0 0,-1-1 0,1 0 0,-2 0 0,-3-1 0,0 1 0,-2-1 0,1 1 0,-1 1 0,-3-2 0,0 0 0,-1 0 0,1-1 0,0 3 0,-1-1 0,-2-1 0,-1 0 0,0 1 0,-2 0 0,1 1 0,-1 0 0,1-1 0,1 0 0,-7-4 0,1 1 0,-5-3 0,11 1 0,5 1 0,7 3 0,4 3 0,-5 0 0,2 1 0,-16-6 0,-1 2 0,-12-6 0,-1 2 0,-2 0 0,0 1 0,0-3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6:03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24575,'19'0'0,"2"0"0,-2 0 0,3 0 0,0 0 0,4 2 0,5 3 0,0 3 0,4 2 0,0 0 0,1 1 0,-2-1 0,-5-1 0,0-2 0,1 0 0,0 1 0,3 1 0,0 0 0,-3 1 0,-4-3 0,-4-2 0,-10-1 0,-1-1 0,-7 1 0,5 1 0,4-1 0,3 0 0,8 1 0,6 3 0,2 1 0,0 1 0,-3-2 0,-15-3 0,-2-3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6:05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24575,'15'37'0,"6"2"0,4-2 0,1-3 0,-2-2 0,0-3 0,1 1 0,-1 0 0,-1-4 0,-4-3 0,-1 0 0,-3-3 0,-2-1 0,-3 1 0,0 0 0,1 0 0,-3-1 0,1 1 0,-2 0 0,1-2 0,2-1 0,-3 0 0,1 0 0,5 6 0,-8-8 0,7 1 0,-9-9 0,0 0 0,-2-4 0,-1-1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6:19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24575,'0'37'0,"0"6"0,0 16 0,0-17 0,0 17 0,0-18 0,0 13 0,0-1 0,0-1 0,0-1 0,2-1 0,2 1 0,1-3 0,3-2 0,1-2 0,-1-4 0,0-6 0,-3-4 0,-3-16 0,-1-3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3:06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24575,'33'7'0,"4"7"0,-9-3 0,7 10 0,-10-6 0,8 5 0,3 1 0,0 0 0,-1-2 0,-3-1 0,-3-3 0,0-1 0,0 0 0,3-1 0,-4-2 0,-2-1 0,-2-2 0,-1 0 0,-2 1 0,-7-3 0,-4-3 0,-5-1 0,-3-2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6:22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24575,'0'29'0,"0"9"0,0-3 0,0 9 0,0 4 0,2 3 0,6 9 0,3-5 0,3-11 0,-1-9 0,-6-7 0,-2-15 0,-3 1 0,-2-10 0,0 1 0,0-1 0,0 0 0,2-1 0,0-3 0,2-3 0,10-12 0,-5 7 0,26-16 0,15-1 0,27-13 0,-29 14 0,1 0 0,2 0 0,-1 0 0,-2 3 0,0 2 0,35-12 0,-13 11 0,-12 10 0,-9 6 0,-6 3 0,-5 1 0,-4 0 0,-4 0 0,-4 0 0,-1 0 0,-1 3 0,3 6 0,1 7 0,1 13 0,-1 8 0,-2 5 0,-4 1 0,-8-7 0,-6-6 0,-5-5 0,-3-5 0,0 4 0,-4 4 0,-9 5 0,-11 6 0,-12 0 0,-7 1 0,-5 0 0,-2-3 0,-1-4 0,-1-2 0,-1-3 0,-2-4 0,1-5 0,4-8 0,3-3 0,3-4 0,2-1 0,1-2 0,5-1 0,3 0 0,3 0 0,4 0 0,4 0 0,2 0 0,11 0 0,-2-1 0,5-2 0,-2-1 0,-4-3 0,-1-1 0,4 3 0,2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6:24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24575,'26'0'0,"19"0"0,-18 0 0,26 0 0,-14 0 0,19 0 0,12-2 0,4-4 0,2 0 0,4-3 0,-3 1 0,-3 2 0,-5 0 0,-7 3 0,-1 2 0,-7 1 0,-6 0 0,-11 0 0,-9 0 0,-9 0 0,-9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3:39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24575,'42'-5'0,"7"1"0,11 4 0,-4 0 0,2 0 0,-2 0 0,-3 0 0,1 1 0,-7 2 0,-4 6 0,0 6 0,-4 4 0,-6 2 0,-6 0 0,-4-4 0,-8 1 0,-5-8 0,-5 1 0,-5-5 0,0 6 0,0-4 0,0 7 0,0 1 0,0 7 0,0 5 0,0 1 0,0-3 0,0-4 0,0-7 0,-2-2 0,-2-2 0,-7 1 0,-8 6 0,-6 7 0,-8 6 0,-3 4 0,3-2 0,0-2 0,6-4 0,0-1 0,1-3 0,2-2 0,4-6 0,6-5 0,5-5 0,7-3 0,14-2 0,-4 0 0,14 0 0,-9-2 0,11-5 0,13-5 0,17-9 0,16-7 0,10-3 0,2 1 0,-2 2 0,-5 6 0,-7 2 0,-5 2 0,-7 3 0,-10 1 0,-8 4 0,-8 1 0,-8 3 0,-3 2 0,-4 0 0,-4 1 0,-4 1 0,-3-1 0,-2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3:47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24575,'71'-5'0,"11"1"0,-15 4 0,1 0 0,17 0 0,-19 0 0,0 0 0,22 0 0,-30 0 0,2 0 0,2 0 0,-1 0 0,-2 0 0,-2 0 0,-2 0 0,-1 0 0,-3 0 0,-1 0 0,1 0 0,-1 0 0,43 0 0,-5 0 0,0 0 0,-6 0 0,1-2 0,1-2 0,-4 0 0,-5-1 0,-12-1 0,-15 0 0,-14 2 0,-10 2 0,-8 2 0,-2 0 0,7 0 0,13 0 0,13 0 0,8 0 0,-3 0 0,-10 0 0,-8 0 0,-16 0 0,-4 0 0,-10 0 0,1 0 0,0 0 0,4 0 0,10 0 0,11 0 0,9 0 0,5 0 0,-3 0 0,-5 0 0,-6 0 0,-8 0 0,-8 0 0,-4 0 0,-4 0 0,2 0 0,8 0 0,9 0 0,7 0 0,3 0 0,-4 0 0,-15 5 0,-5-4 0,-11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3:49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1 650 24575,'28'-16'0,"8"-5"0,2-3 0,6-4 0,2-2 0,1-1 0,7-3 0,-2 1 0,-4 0 0,-1 0 0,-3 1 0,0 1 0,0 0 0,0 1 0,0 0 0,0 1 0,-2 1 0,-1 1 0,-3 0 0,-3 1 0,-3 2 0,-6 1 0,-6 8 0,-10 5 0,-3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3:52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24575,'23'-5'0,"27"1"0,-15 4 0,32 3 0,-21 5 0,11 7 0,0 6 0,-6 1 0,-4 0 0,1 0 0,1 1 0,2-1 0,3 1 0,4 0 0,-3 0 0,-6-4 0,-8-5 0,-9-4 0,-7-5 0,-2-3 0,-4 2 0,1-2 0,0 3 0,0 2 0,-1 1 0,1-1 0,0 0 0,-3-1 0,-5 0 0,-6-3 0,-3-1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3:55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24575,'0'22'0,"0"4"0,0 11 0,0 2 0,0 8 0,0 6 0,0 3 0,0 5 0,0-2 0,0-2 0,0-3 0,0-10 0,0-11 0,0-12 0,1-10 0,4-5 0,2-7 0,2-2 0,3-2 0,4 1 0,12 1 0,15 1 0,21 2 0,16-2 0,11-2 0,1-1 0,-5-1 0,-9 3 0,-14 0 0,-15 3 0,-14 0 0,-12 0 0,-11-2 0,-3 0 0,-5-1 0,0 1 0,2 2 0,3 0 0,6 0 0,5-2 0,2-1 0,5 1 0,-12 0 0,-2 2 0,-11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7:43:57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24575,'0'37'0,"0"17"0,0-14 0,0 26 0,0-19 0,0 18 0,0 2 0,0-7 0,0-8 0,0-12 0,0-11 0,0-9 0,0-6 0,0-3 0,0-4 0,0-1 0,0 0 0,0 0 0,0 4 0,0 7 0,0 7 0,0 9 0,0 2 0,0-5 0,0-4 0,0-14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87BE-85CE-534F-9493-91775CD30436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9272-35C5-AF46-9F2A-9A304830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B4C-21E2-2E80-C20E-5EEAEC8A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73F7-1B5F-38DA-F79A-C8140C75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CEE4-0907-8A79-5C76-DED8A09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A220-8B03-3948-8282-BB9FBE1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5CA4-C3B0-238E-267B-3162765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2C9-615D-52BC-1DF3-87D6F08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9586-F6FB-B98C-1E23-84E3EBFE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63D3-4C79-E1A0-E763-A2D94C9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EAB2-52CD-4DD8-457D-9D503B4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C245-A037-D321-C427-C243FF6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A105-51E1-A7F2-3FB6-1A50E056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72D1-F14A-42C0-5A6C-A9ACB854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B6A9-D2E5-085D-A64F-CA3A1A0A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3AE0-9350-D310-A2E7-28342AB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57C7-8D36-DF0B-7A98-033D699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673-C64A-8D5C-E749-684D924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B0A-851D-76B6-F7AA-B0B231AC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D074-0F9B-4F54-DC62-B66A3A3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61A0-C82A-7D34-502B-CDA05A4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0525-4695-8B46-C9FB-31A0709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7A8B-2595-B1B7-A48C-9548464E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F78D-54C5-D90A-1D42-04C1E5D6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A643-4B6E-1E46-94F5-5F8BD77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CBB0-06EB-727B-7CB1-8D45026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C646-B349-D097-D476-D8C6D5C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6E5C-6E18-4BA4-F3DE-BF06180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B8B-8A87-22B4-B97D-B172D2C4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9304-712B-4FF0-A0E9-01FC0F7C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0C6-C01E-46A1-7F03-1602026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05FA-9C87-AC14-E633-4412E08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1C86-61EB-E2D4-1049-402CD0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608-AA60-68E5-E888-0DE1811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CE0D-BC1E-692B-ECA2-1DD06BB8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42E0-8C94-EFCD-39DE-D2BAF273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1F8A-EF0C-F04B-324F-FDA170E2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5EF2-78D1-2230-04E6-44EA2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B3B2-491E-63B2-116E-592BADF6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26F1-C3AA-7BA1-880B-BCECCD1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D0276-0432-1083-B8F6-8986D65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284-DF1F-29C9-C5FC-C375D23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A45F1-B3CD-D7F2-6937-125942E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FCCC-0A1E-464B-7B7F-734B3F6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9566E-7826-4E4D-5744-483DCA0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139E-F1A1-3CDC-ED23-47F72A6B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6509-6392-E28B-F070-ED2C5BC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D476-18CD-8E50-400C-F56ABBC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363-B3B6-5AFA-C4B5-36980F3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AC6-7283-11D3-322D-8A17AE27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C0A6-590F-40E6-3E8D-D56ED77C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7070-AB12-9B87-EB54-82855F1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FD4D-5C32-5B0E-47EB-6135A97F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B8B2-7AD9-AC43-D233-8448A9D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A96-78CF-D51C-3923-6F4EBB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868E-F07A-EFAA-D098-AB446F7B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BC3B-FF74-2717-828C-EA7A0210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C657-9452-C288-3E5E-747F5AC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74FF-C69E-AE9A-DD24-DDC275E8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E828-6571-6249-A50D-FF5343D9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95D3-67F3-534C-3615-C814F1E3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0E46-D4C3-31A8-DD08-09652706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D5FE-2536-2B5F-9051-25C2C989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DC51-1AEC-A442-831E-529110D8921F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873C-4336-768B-817A-0D1F980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C4B6-AD72-65CB-F44B-B7EB1DA4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8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1.xml"/><Relationship Id="rId50" Type="http://schemas.openxmlformats.org/officeDocument/2006/relationships/image" Target="../media/image28.png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68" Type="http://schemas.openxmlformats.org/officeDocument/2006/relationships/image" Target="../media/image37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9" Type="http://schemas.openxmlformats.org/officeDocument/2006/relationships/customXml" Target="../ink/ink12.xml"/><Relationship Id="rId11" Type="http://schemas.openxmlformats.org/officeDocument/2006/relationships/customXml" Target="../ink/ink3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6.xml"/><Relationship Id="rId40" Type="http://schemas.openxmlformats.org/officeDocument/2006/relationships/image" Target="../media/image23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32.png"/><Relationship Id="rId66" Type="http://schemas.openxmlformats.org/officeDocument/2006/relationships/image" Target="../media/image36.png"/><Relationship Id="rId5" Type="http://schemas.openxmlformats.org/officeDocument/2006/relationships/image" Target="../media/image5.png"/><Relationship Id="rId61" Type="http://schemas.openxmlformats.org/officeDocument/2006/relationships/customXml" Target="../ink/ink28.xml"/><Relationship Id="rId19" Type="http://schemas.openxmlformats.org/officeDocument/2006/relationships/customXml" Target="../ink/ink7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1.xml"/><Relationship Id="rId30" Type="http://schemas.openxmlformats.org/officeDocument/2006/relationships/image" Target="../media/image18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image" Target="../media/image35.png"/><Relationship Id="rId8" Type="http://schemas.openxmlformats.org/officeDocument/2006/relationships/image" Target="../media/image7.png"/><Relationship Id="rId51" Type="http://schemas.openxmlformats.org/officeDocument/2006/relationships/customXml" Target="../ink/ink23.xml"/><Relationship Id="rId3" Type="http://schemas.openxmlformats.org/officeDocument/2006/relationships/image" Target="../media/image3.png"/><Relationship Id="rId12" Type="http://schemas.openxmlformats.org/officeDocument/2006/relationships/image" Target="../media/image9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13.png"/><Relationship Id="rId41" Type="http://schemas.openxmlformats.org/officeDocument/2006/relationships/customXml" Target="../ink/ink18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8.png"/><Relationship Id="rId31" Type="http://schemas.openxmlformats.org/officeDocument/2006/relationships/customXml" Target="../ink/ink13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0.xml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12.png"/><Relationship Id="rId39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07547-9B19-FA7E-E29F-96FC8EF0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218" y="1381966"/>
            <a:ext cx="4392673" cy="217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27B38-FFCF-4AB0-CE28-C815D942B264}"/>
              </a:ext>
            </a:extLst>
          </p:cNvPr>
          <p:cNvSpPr txBox="1"/>
          <p:nvPr/>
        </p:nvSpPr>
        <p:spPr>
          <a:xfrm>
            <a:off x="3432313" y="3988906"/>
            <a:ext cx="56454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Accumulator Variable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C6C25-1DC6-D4B1-0821-B4F8870C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C19BE-D003-B546-FD42-F11A715D955F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Lato" panose="020F0502020204030204" pitchFamily="34" charset="0"/>
              </a:rPr>
              <a:t>Accumulator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Accumulator is a shared variable that is used to perform Aggregate operations (sum and counter) </a:t>
            </a:r>
          </a:p>
          <a:p>
            <a:pPr fontAlgn="base"/>
            <a:r>
              <a:rPr lang="en-US" dirty="0"/>
              <a:t>Shared by all executors to update and add information</a:t>
            </a:r>
          </a:p>
          <a:p>
            <a:pPr fontAlgn="base"/>
            <a:r>
              <a:rPr lang="en-US" dirty="0"/>
              <a:t>Updates from the workers get propagated automatically to the driver program.</a:t>
            </a:r>
          </a:p>
          <a:p>
            <a:pPr fontAlgn="base"/>
            <a:r>
              <a:rPr lang="en-US" dirty="0"/>
              <a:t>Only the driver program is allowed to access the Accumulator variable using the </a:t>
            </a:r>
            <a:r>
              <a:rPr lang="en-US" b="1" dirty="0"/>
              <a:t>value </a:t>
            </a:r>
            <a:r>
              <a:rPr lang="en-US" dirty="0"/>
              <a:t>property</a:t>
            </a: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7C593-B9F6-F8A7-1CEA-26D2E25E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50" y="1175061"/>
            <a:ext cx="8727293" cy="46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7AE86-7C4F-A23A-ADFD-7C6B442FF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81" y="1175061"/>
            <a:ext cx="2044700" cy="207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0468D3-BB37-1662-30ED-FF418765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794" y="3184730"/>
            <a:ext cx="2044700" cy="207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B0C11-869A-BE0F-B094-F708291C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490" y="1175061"/>
            <a:ext cx="2044700" cy="207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F92F50-19E6-264B-A3E4-4C052FE00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898" y="2623417"/>
            <a:ext cx="2044700" cy="207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21F193-B00D-C242-48BB-507636F5A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548" y="3658467"/>
            <a:ext cx="2044700" cy="207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C6C21-B4D5-DA56-2F21-20A8862B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70" y="3627773"/>
            <a:ext cx="2044700" cy="2070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900E22-69E1-1553-080D-5394A3CE4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430" y="4693517"/>
            <a:ext cx="1968500" cy="4318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DACE489F-52EF-B812-749A-18F1F48E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Lato" panose="020F0502020204030204" pitchFamily="34" charset="0"/>
              </a:rPr>
              <a:t>Accumulator Variable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91C1B4-7B77-7DCF-9949-FB95C267D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680" y="4068491"/>
            <a:ext cx="2709455" cy="5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7C593-B9F6-F8A7-1CEA-26D2E25E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50" y="1175061"/>
            <a:ext cx="8727293" cy="46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7AE86-7C4F-A23A-ADFD-7C6B442FF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81" y="1175061"/>
            <a:ext cx="2044700" cy="207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0468D3-BB37-1662-30ED-FF418765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794" y="3184730"/>
            <a:ext cx="2044700" cy="207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B0C11-869A-BE0F-B094-F708291C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490" y="1175061"/>
            <a:ext cx="2044700" cy="207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F92F50-19E6-264B-A3E4-4C052FE00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898" y="2623417"/>
            <a:ext cx="2044700" cy="207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21F193-B00D-C242-48BB-507636F5A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548" y="3658467"/>
            <a:ext cx="2044700" cy="207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C6C21-B4D5-DA56-2F21-20A8862B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70" y="3627773"/>
            <a:ext cx="2044700" cy="2070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900E22-69E1-1553-080D-5394A3CE4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430" y="4693517"/>
            <a:ext cx="1968500" cy="4318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DACE489F-52EF-B812-749A-18F1F48E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Lato" panose="020F0502020204030204" pitchFamily="34" charset="0"/>
              </a:rPr>
              <a:t>Accumulator Variable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91C1B4-7B77-7DCF-9949-FB95C267D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680" y="4068491"/>
            <a:ext cx="2709455" cy="5943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F7C101-FBFF-0E0A-921F-6ABCB1A31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2494" y="2763117"/>
            <a:ext cx="2146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7C593-B9F6-F8A7-1CEA-26D2E25E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50" y="1175061"/>
            <a:ext cx="8727293" cy="46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7AE86-7C4F-A23A-ADFD-7C6B442FF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181" y="1175061"/>
            <a:ext cx="2044700" cy="207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0468D3-BB37-1662-30ED-FF418765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794" y="3184730"/>
            <a:ext cx="2044700" cy="207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B0C11-869A-BE0F-B094-F708291C1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490" y="1175061"/>
            <a:ext cx="2044700" cy="207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F92F50-19E6-264B-A3E4-4C052FE00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898" y="2623417"/>
            <a:ext cx="2044700" cy="207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21F193-B00D-C242-48BB-507636F5A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057" y="3627773"/>
            <a:ext cx="2044700" cy="207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C6C21-B4D5-DA56-2F21-20A8862B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70" y="3627773"/>
            <a:ext cx="2044700" cy="2070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900E22-69E1-1553-080D-5394A3CE4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430" y="4693517"/>
            <a:ext cx="1968500" cy="4318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DACE489F-52EF-B812-749A-18F1F48E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Lato" panose="020F0502020204030204" pitchFamily="34" charset="0"/>
              </a:rPr>
              <a:t>Accumulator Variable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91C1B4-7B77-7DCF-9949-FB95C267D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680" y="4068491"/>
            <a:ext cx="2709455" cy="5943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F7C101-FBFF-0E0A-921F-6ABCB1A31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2494" y="2763117"/>
            <a:ext cx="2146300" cy="1790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B6369B0-E15A-00C8-FC31-7750452BF173}"/>
              </a:ext>
            </a:extLst>
          </p:cNvPr>
          <p:cNvGrpSpPr/>
          <p:nvPr/>
        </p:nvGrpSpPr>
        <p:grpSpPr>
          <a:xfrm>
            <a:off x="6949967" y="2240275"/>
            <a:ext cx="991440" cy="241200"/>
            <a:chOff x="6949967" y="2240275"/>
            <a:chExt cx="99144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A026F6-FB23-E547-3132-74E3A46E840A}"/>
                    </a:ext>
                  </a:extLst>
                </p14:cNvPr>
                <p14:cNvContentPartPr/>
                <p14:nvPr/>
              </p14:nvContentPartPr>
              <p14:xfrm>
                <a:off x="6949967" y="2345035"/>
                <a:ext cx="991440" cy="1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A026F6-FB23-E547-3132-74E3A46E840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2327" y="2327395"/>
                  <a:ext cx="1027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0164FA-C1D1-F05A-0164-DB16577DDBB7}"/>
                    </a:ext>
                  </a:extLst>
                </p14:cNvPr>
                <p14:cNvContentPartPr/>
                <p14:nvPr/>
              </p14:nvContentPartPr>
              <p14:xfrm>
                <a:off x="6971927" y="2240275"/>
                <a:ext cx="205920" cy="13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0164FA-C1D1-F05A-0164-DB16577DDB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53927" y="2222275"/>
                  <a:ext cx="241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E14C48-2168-2CE8-8156-FB60474D7467}"/>
                    </a:ext>
                  </a:extLst>
                </p14:cNvPr>
                <p14:cNvContentPartPr/>
                <p14:nvPr/>
              </p14:nvContentPartPr>
              <p14:xfrm>
                <a:off x="6996767" y="2380315"/>
                <a:ext cx="217800" cy="10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E14C48-2168-2CE8-8156-FB60474D74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8767" y="2362315"/>
                  <a:ext cx="25344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4DFA9C-DBCA-0525-49F0-DC36839836F1}"/>
                  </a:ext>
                </a:extLst>
              </p14:cNvPr>
              <p14:cNvContentPartPr/>
              <p14:nvPr/>
            </p14:nvContentPartPr>
            <p14:xfrm>
              <a:off x="8125367" y="2262595"/>
              <a:ext cx="471240" cy="24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4DFA9C-DBCA-0525-49F0-DC36839836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07727" y="2244595"/>
                <a:ext cx="50688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535A6-3A6C-0C3C-5887-BD0D42C95E58}"/>
              </a:ext>
            </a:extLst>
          </p:cNvPr>
          <p:cNvGrpSpPr/>
          <p:nvPr/>
        </p:nvGrpSpPr>
        <p:grpSpPr>
          <a:xfrm>
            <a:off x="6897047" y="3074395"/>
            <a:ext cx="1119960" cy="393120"/>
            <a:chOff x="6897047" y="3074395"/>
            <a:chExt cx="111996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CF5DCC-1334-A36F-CAB6-D1F271C20123}"/>
                    </a:ext>
                  </a:extLst>
                </p14:cNvPr>
                <p14:cNvContentPartPr/>
                <p14:nvPr/>
              </p14:nvContentPartPr>
              <p14:xfrm>
                <a:off x="6958967" y="3286075"/>
                <a:ext cx="1058040" cy="1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CF5DCC-1334-A36F-CAB6-D1F271C201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41327" y="3268435"/>
                  <a:ext cx="1093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970262-AECE-D031-17F6-E17460DA439D}"/>
                    </a:ext>
                  </a:extLst>
                </p14:cNvPr>
                <p14:cNvContentPartPr/>
                <p14:nvPr/>
              </p14:nvContentPartPr>
              <p14:xfrm>
                <a:off x="6906047" y="3074395"/>
                <a:ext cx="344160" cy="234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970262-AECE-D031-17F6-E17460DA43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88407" y="3056395"/>
                  <a:ext cx="379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2871D2-338D-FFF3-4504-D186DEEFBFCD}"/>
                    </a:ext>
                  </a:extLst>
                </p14:cNvPr>
                <p14:cNvContentPartPr/>
                <p14:nvPr/>
              </p14:nvContentPartPr>
              <p14:xfrm>
                <a:off x="6897047" y="3346555"/>
                <a:ext cx="393840" cy="120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2871D2-338D-FFF3-4504-D186DEEFBF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79047" y="3328915"/>
                  <a:ext cx="4294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3469A6-9F7B-2AF6-257C-DFE2192ACBEE}"/>
              </a:ext>
            </a:extLst>
          </p:cNvPr>
          <p:cNvGrpSpPr/>
          <p:nvPr/>
        </p:nvGrpSpPr>
        <p:grpSpPr>
          <a:xfrm>
            <a:off x="8235167" y="3112915"/>
            <a:ext cx="339840" cy="372960"/>
            <a:chOff x="8235167" y="3112915"/>
            <a:chExt cx="33984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A3AE29-F030-E50B-37F3-9A6A12F040BC}"/>
                    </a:ext>
                  </a:extLst>
                </p14:cNvPr>
                <p14:cNvContentPartPr/>
                <p14:nvPr/>
              </p14:nvContentPartPr>
              <p14:xfrm>
                <a:off x="8235167" y="3112915"/>
                <a:ext cx="339840" cy="225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A3AE29-F030-E50B-37F3-9A6A12F040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17527" y="3095275"/>
                  <a:ext cx="375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FEE6EB-25A8-6FD1-9689-D7CD15DC5E6A}"/>
                    </a:ext>
                  </a:extLst>
                </p14:cNvPr>
                <p14:cNvContentPartPr/>
                <p14:nvPr/>
              </p14:nvContentPartPr>
              <p14:xfrm>
                <a:off x="8440367" y="3189595"/>
                <a:ext cx="360" cy="296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FEE6EB-25A8-6FD1-9689-D7CD15DC5E6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22727" y="3171595"/>
                  <a:ext cx="3600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2F9097-48DE-6D8D-4129-1646A544FA78}"/>
              </a:ext>
            </a:extLst>
          </p:cNvPr>
          <p:cNvGrpSpPr/>
          <p:nvPr/>
        </p:nvGrpSpPr>
        <p:grpSpPr>
          <a:xfrm>
            <a:off x="7038855" y="4194384"/>
            <a:ext cx="1013400" cy="138240"/>
            <a:chOff x="7064087" y="4113715"/>
            <a:chExt cx="10134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183A46-0825-229A-5556-7DD8F0859F73}"/>
                    </a:ext>
                  </a:extLst>
                </p14:cNvPr>
                <p14:cNvContentPartPr/>
                <p14:nvPr/>
              </p14:nvContentPartPr>
              <p14:xfrm>
                <a:off x="7094327" y="4202995"/>
                <a:ext cx="983160" cy="46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183A46-0825-229A-5556-7DD8F0859F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76327" y="4184995"/>
                  <a:ext cx="1018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E574BF-B525-7725-E326-3D17D7E8978F}"/>
                    </a:ext>
                  </a:extLst>
                </p14:cNvPr>
                <p14:cNvContentPartPr/>
                <p14:nvPr/>
              </p14:nvContentPartPr>
              <p14:xfrm>
                <a:off x="7064087" y="4113715"/>
                <a:ext cx="253800" cy="13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E574BF-B525-7725-E326-3D17D7E8978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46447" y="4095715"/>
                  <a:ext cx="28944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D97563-A8B2-FB5E-A31C-CA9C1973D847}"/>
                  </a:ext>
                </a:extLst>
              </p14:cNvPr>
              <p14:cNvContentPartPr/>
              <p14:nvPr/>
            </p14:nvContentPartPr>
            <p14:xfrm>
              <a:off x="8321567" y="4061875"/>
              <a:ext cx="371520" cy="383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D97563-A8B2-FB5E-A31C-CA9C1973D84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03927" y="4043875"/>
                <a:ext cx="407160" cy="41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95360B9-9956-8EA4-87AE-4A079CA1E991}"/>
              </a:ext>
            </a:extLst>
          </p:cNvPr>
          <p:cNvGrpSpPr/>
          <p:nvPr/>
        </p:nvGrpSpPr>
        <p:grpSpPr>
          <a:xfrm>
            <a:off x="7116287" y="4899235"/>
            <a:ext cx="1064880" cy="335160"/>
            <a:chOff x="7116287" y="4899235"/>
            <a:chExt cx="106488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5573E4-1B9B-F269-D596-155DDCF694CD}"/>
                    </a:ext>
                  </a:extLst>
                </p14:cNvPr>
                <p14:cNvContentPartPr/>
                <p14:nvPr/>
              </p14:nvContentPartPr>
              <p14:xfrm>
                <a:off x="7137167" y="5036755"/>
                <a:ext cx="1044000" cy="23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5573E4-1B9B-F269-D596-155DDCF694C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19167" y="5018755"/>
                  <a:ext cx="1079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D51746-FFC8-AEAD-F2F2-6348FD5320A8}"/>
                    </a:ext>
                  </a:extLst>
                </p14:cNvPr>
                <p14:cNvContentPartPr/>
                <p14:nvPr/>
              </p14:nvContentPartPr>
              <p14:xfrm>
                <a:off x="7120967" y="4899235"/>
                <a:ext cx="198360" cy="199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D51746-FFC8-AEAD-F2F2-6348FD5320A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02967" y="4881595"/>
                  <a:ext cx="234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80C5A6-F4B3-2CBC-680A-3AFC8CCC3768}"/>
                    </a:ext>
                  </a:extLst>
                </p14:cNvPr>
                <p14:cNvContentPartPr/>
                <p14:nvPr/>
              </p14:nvContentPartPr>
              <p14:xfrm>
                <a:off x="7116287" y="5100835"/>
                <a:ext cx="258120" cy="13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80C5A6-F4B3-2CBC-680A-3AFC8CCC37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98647" y="5082835"/>
                  <a:ext cx="2937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98568BB-59F8-E25C-3FCE-463A04B3C3E8}"/>
                  </a:ext>
                </a:extLst>
              </p14:cNvPr>
              <p14:cNvContentPartPr/>
              <p14:nvPr/>
            </p14:nvContentPartPr>
            <p14:xfrm>
              <a:off x="8436047" y="4844515"/>
              <a:ext cx="331560" cy="469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98568BB-59F8-E25C-3FCE-463A04B3C3E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18407" y="4826515"/>
                <a:ext cx="367200" cy="50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ED01002F-912A-F6C9-955C-30603C990E8F}"/>
              </a:ext>
            </a:extLst>
          </p:cNvPr>
          <p:cNvGrpSpPr/>
          <p:nvPr/>
        </p:nvGrpSpPr>
        <p:grpSpPr>
          <a:xfrm>
            <a:off x="4144487" y="2908075"/>
            <a:ext cx="1275480" cy="583560"/>
            <a:chOff x="4144487" y="2908075"/>
            <a:chExt cx="127548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07BC3B-04E4-5554-AF08-A716E05D9264}"/>
                    </a:ext>
                  </a:extLst>
                </p14:cNvPr>
                <p14:cNvContentPartPr/>
                <p14:nvPr/>
              </p14:nvContentPartPr>
              <p14:xfrm>
                <a:off x="4164647" y="2908075"/>
                <a:ext cx="1255320" cy="526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07BC3B-04E4-5554-AF08-A716E05D9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46647" y="2890075"/>
                  <a:ext cx="1290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275633-4892-C99C-B6AA-5619BC2B1312}"/>
                    </a:ext>
                  </a:extLst>
                </p14:cNvPr>
                <p14:cNvContentPartPr/>
                <p14:nvPr/>
              </p14:nvContentPartPr>
              <p14:xfrm>
                <a:off x="4144487" y="3328915"/>
                <a:ext cx="157320" cy="11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275633-4892-C99C-B6AA-5619BC2B131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26847" y="3311275"/>
                  <a:ext cx="192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BA793D-68A8-7D4A-3BBD-98239D91B9C1}"/>
                    </a:ext>
                  </a:extLst>
                </p14:cNvPr>
                <p14:cNvContentPartPr/>
                <p14:nvPr/>
              </p14:nvContentPartPr>
              <p14:xfrm>
                <a:off x="4187327" y="3441235"/>
                <a:ext cx="237600" cy="5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BA793D-68A8-7D4A-3BBD-98239D91B9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69327" y="3423595"/>
                  <a:ext cx="2732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58914E-A79E-5448-7E01-B952459F69EF}"/>
              </a:ext>
            </a:extLst>
          </p:cNvPr>
          <p:cNvGrpSpPr/>
          <p:nvPr/>
        </p:nvGrpSpPr>
        <p:grpSpPr>
          <a:xfrm>
            <a:off x="4663967" y="3610435"/>
            <a:ext cx="1027080" cy="202320"/>
            <a:chOff x="4663967" y="3610435"/>
            <a:chExt cx="102708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7C2409-6C4C-8FE9-4AE3-B3183C0770D4}"/>
                    </a:ext>
                  </a:extLst>
                </p14:cNvPr>
                <p14:cNvContentPartPr/>
                <p14:nvPr/>
              </p14:nvContentPartPr>
              <p14:xfrm>
                <a:off x="4695287" y="3680635"/>
                <a:ext cx="995760" cy="38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7C2409-6C4C-8FE9-4AE3-B3183C0770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77287" y="3662995"/>
                  <a:ext cx="103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103DA9-2647-50A5-EC54-83613DE6BC76}"/>
                    </a:ext>
                  </a:extLst>
                </p14:cNvPr>
                <p14:cNvContentPartPr/>
                <p14:nvPr/>
              </p14:nvContentPartPr>
              <p14:xfrm>
                <a:off x="4663967" y="3610435"/>
                <a:ext cx="213840" cy="119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103DA9-2647-50A5-EC54-83613DE6BC7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45967" y="3592435"/>
                  <a:ext cx="249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BB62E9-03EB-C398-129B-4D94BC1DE6A1}"/>
                    </a:ext>
                  </a:extLst>
                </p14:cNvPr>
                <p14:cNvContentPartPr/>
                <p14:nvPr/>
              </p14:nvContentPartPr>
              <p14:xfrm>
                <a:off x="4726247" y="3729595"/>
                <a:ext cx="152280" cy="83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BB62E9-03EB-C398-129B-4D94BC1DE6A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08607" y="3711595"/>
                  <a:ext cx="1879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B34679-6962-A1EF-1AD1-0DEDAAC38C06}"/>
              </a:ext>
            </a:extLst>
          </p:cNvPr>
          <p:cNvGrpSpPr/>
          <p:nvPr/>
        </p:nvGrpSpPr>
        <p:grpSpPr>
          <a:xfrm>
            <a:off x="3882047" y="4062235"/>
            <a:ext cx="1755720" cy="1034280"/>
            <a:chOff x="3882047" y="4062235"/>
            <a:chExt cx="1755720" cy="10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2EE1BB-C280-67DE-8EAB-B21333EDF652}"/>
                    </a:ext>
                  </a:extLst>
                </p14:cNvPr>
                <p14:cNvContentPartPr/>
                <p14:nvPr/>
              </p14:nvContentPartPr>
              <p14:xfrm>
                <a:off x="4716167" y="4100755"/>
                <a:ext cx="916920" cy="209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2EE1BB-C280-67DE-8EAB-B21333EDF6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98167" y="4083115"/>
                  <a:ext cx="952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E6CE2F-5ED4-FB83-CCCC-2B08175CC686}"/>
                    </a:ext>
                  </a:extLst>
                </p14:cNvPr>
                <p14:cNvContentPartPr/>
                <p14:nvPr/>
              </p14:nvContentPartPr>
              <p14:xfrm>
                <a:off x="4763687" y="4062235"/>
                <a:ext cx="95400" cy="29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E6CE2F-5ED4-FB83-CCCC-2B08175CC6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45687" y="4044235"/>
                  <a:ext cx="131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74142E-96D7-028A-8352-1E44BC45E5FE}"/>
                    </a:ext>
                  </a:extLst>
                </p14:cNvPr>
                <p14:cNvContentPartPr/>
                <p14:nvPr/>
              </p14:nvContentPartPr>
              <p14:xfrm>
                <a:off x="4743887" y="4114075"/>
                <a:ext cx="95760" cy="61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74142E-96D7-028A-8352-1E44BC45E5F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26247" y="4096435"/>
                  <a:ext cx="13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3691A1-A9B3-7C8E-3983-295F94749DEE}"/>
                    </a:ext>
                  </a:extLst>
                </p14:cNvPr>
                <p14:cNvContentPartPr/>
                <p14:nvPr/>
              </p14:nvContentPartPr>
              <p14:xfrm>
                <a:off x="3925607" y="4148275"/>
                <a:ext cx="1712160" cy="948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3691A1-A9B3-7C8E-3983-295F94749DE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07967" y="4130635"/>
                  <a:ext cx="1747800" cy="9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75DC368-E34D-07CE-8FB1-5BBAEAEFFDE3}"/>
                    </a:ext>
                  </a:extLst>
                </p14:cNvPr>
                <p14:cNvContentPartPr/>
                <p14:nvPr/>
              </p14:nvContentPartPr>
              <p14:xfrm>
                <a:off x="3882047" y="4107235"/>
                <a:ext cx="299520" cy="7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75DC368-E34D-07CE-8FB1-5BBAEAEFFDE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64047" y="4089235"/>
                  <a:ext cx="335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D8D966-35CA-74A9-AF49-DB79D586F03D}"/>
                    </a:ext>
                  </a:extLst>
                </p14:cNvPr>
                <p14:cNvContentPartPr/>
                <p14:nvPr/>
              </p14:nvContentPartPr>
              <p14:xfrm>
                <a:off x="3905087" y="4135315"/>
                <a:ext cx="143280" cy="230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D8D966-35CA-74A9-AF49-DB79D586F03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87087" y="4117675"/>
                  <a:ext cx="17892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1F8E347D-2321-B82F-6BDF-614CA8610D0A}"/>
              </a:ext>
            </a:extLst>
          </p:cNvPr>
          <p:cNvGrpSpPr/>
          <p:nvPr/>
        </p:nvGrpSpPr>
        <p:grpSpPr>
          <a:xfrm>
            <a:off x="2447807" y="4068715"/>
            <a:ext cx="588600" cy="359640"/>
            <a:chOff x="2447807" y="4068715"/>
            <a:chExt cx="58860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B91D24FC-5178-4882-92EB-63D807CBBAD0}"/>
                    </a:ext>
                  </a:extLst>
                </p14:cNvPr>
                <p14:cNvContentPartPr/>
                <p14:nvPr/>
              </p14:nvContentPartPr>
              <p14:xfrm>
                <a:off x="2447807" y="4068715"/>
                <a:ext cx="19440" cy="30960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B91D24FC-5178-4882-92EB-63D807CBBAD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30167" y="4051075"/>
                  <a:ext cx="55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8D8FBE0C-8F38-2203-8C4A-10E9AB442057}"/>
                    </a:ext>
                  </a:extLst>
                </p14:cNvPr>
                <p14:cNvContentPartPr/>
                <p14:nvPr/>
              </p14:nvContentPartPr>
              <p14:xfrm>
                <a:off x="2599007" y="4092835"/>
                <a:ext cx="437400" cy="33552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8D8FBE0C-8F38-2203-8C4A-10E9AB44205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81367" y="4074835"/>
                  <a:ext cx="473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0081CCF6-7FAF-491B-F414-395054AD119A}"/>
                    </a:ext>
                  </a:extLst>
                </p14:cNvPr>
                <p14:cNvContentPartPr/>
                <p14:nvPr/>
              </p14:nvContentPartPr>
              <p14:xfrm>
                <a:off x="2597567" y="4078075"/>
                <a:ext cx="393840" cy="1728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0081CCF6-7FAF-491B-F414-395054AD119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79567" y="4060075"/>
                  <a:ext cx="42948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709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54766</TotalTime>
  <Words>83</Words>
  <Application>Microsoft Macintosh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Chamberi Super Display</vt:lpstr>
      <vt:lpstr>Droid Serif</vt:lpstr>
      <vt:lpstr>Lato</vt:lpstr>
      <vt:lpstr>Source Sans Pro</vt:lpstr>
      <vt:lpstr>Office Theme</vt:lpstr>
      <vt:lpstr>PowerPoint Presentation</vt:lpstr>
      <vt:lpstr>Accumulator Variable</vt:lpstr>
      <vt:lpstr>Accumulator Variable</vt:lpstr>
      <vt:lpstr>Accumulator Variable</vt:lpstr>
      <vt:lpstr>Accumulator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Call Percentage </dc:title>
  <dc:creator>Faitus Jeline Joseph</dc:creator>
  <cp:lastModifiedBy>Faitus Jeline Joseph</cp:lastModifiedBy>
  <cp:revision>47</cp:revision>
  <dcterms:created xsi:type="dcterms:W3CDTF">2023-02-21T19:38:14Z</dcterms:created>
  <dcterms:modified xsi:type="dcterms:W3CDTF">2023-09-02T01:07:46Z</dcterms:modified>
</cp:coreProperties>
</file>