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3" r:id="rId2"/>
    <p:sldId id="292" r:id="rId3"/>
    <p:sldId id="299" r:id="rId4"/>
    <p:sldId id="301" r:id="rId5"/>
    <p:sldId id="302" r:id="rId6"/>
    <p:sldId id="303" r:id="rId7"/>
    <p:sldId id="304" r:id="rId8"/>
    <p:sldId id="305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689"/>
  </p:normalViewPr>
  <p:slideViewPr>
    <p:cSldViewPr snapToGrid="0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8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8/19/23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4959" y="198692"/>
            <a:ext cx="6688408" cy="3310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2334123" y="3163953"/>
            <a:ext cx="68916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Explode </a:t>
            </a:r>
          </a:p>
          <a:p>
            <a:r>
              <a:rPr lang="en-US" sz="40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Explode_outer</a:t>
            </a:r>
            <a:endParaRPr lang="en-US" sz="4000" b="1" dirty="0">
              <a:solidFill>
                <a:srgbClr val="131313"/>
              </a:solidFill>
              <a:latin typeface="Roboto" panose="02000000000000000000" pitchFamily="2" charset="0"/>
            </a:endParaRPr>
          </a:p>
          <a:p>
            <a:r>
              <a:rPr lang="en-US" sz="4000" b="1" dirty="0">
                <a:solidFill>
                  <a:srgbClr val="131313"/>
                </a:solidFill>
                <a:latin typeface="Roboto" panose="02000000000000000000" pitchFamily="2" charset="0"/>
              </a:rPr>
              <a:t>P</a:t>
            </a:r>
            <a:r>
              <a:rPr lang="en-US" sz="40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osexplode </a:t>
            </a:r>
          </a:p>
          <a:p>
            <a:r>
              <a:rPr lang="en-US" sz="4000" b="1" dirty="0" err="1">
                <a:solidFill>
                  <a:srgbClr val="131313"/>
                </a:solidFill>
                <a:latin typeface="Roboto" panose="02000000000000000000" pitchFamily="2" charset="0"/>
              </a:rPr>
              <a:t>P</a:t>
            </a:r>
            <a:r>
              <a:rPr lang="en-US" sz="4000" b="1" i="0" dirty="0" err="1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osexplode_outer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C6C25-1DC6-D4B1-0821-B4F8870C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C19BE-D003-B546-FD42-F11A715D955F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Explode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Returns a new row for each element in the given array.</a:t>
            </a:r>
          </a:p>
          <a:p>
            <a:pPr algn="l"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efault column name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for elements in the array</a:t>
            </a:r>
          </a:p>
          <a:p>
            <a:pPr algn="l"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If array is null that row is eliminated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F2A67-1B4F-EC69-C411-3196AC4B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71" y="3258651"/>
            <a:ext cx="3166506" cy="1595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2099A-2CC7-2D32-724C-351B60698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875" y="2710605"/>
            <a:ext cx="2307457" cy="275873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657600" y="389006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C3B66-046B-FB21-22AB-FC423AF42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4" y="3515096"/>
            <a:ext cx="3044023" cy="1087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92826"/>
            <a:ext cx="10451192" cy="74220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Explode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Returns a new row for each element in the given map.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Default  column name  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key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and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value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for elements in the map</a:t>
            </a:r>
          </a:p>
          <a:p>
            <a:pPr algn="l"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If map is null that row is eliminated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904257" y="3890066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DE092-10BB-279C-5144-994BD58F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" y="3392769"/>
            <a:ext cx="3452887" cy="1378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E2D5AF-581E-F643-2497-88EBA4C3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08" y="3326794"/>
            <a:ext cx="3126316" cy="1510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3A753-1B21-6874-0F8C-34E845038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875" y="3070815"/>
            <a:ext cx="3126316" cy="1826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38010C-EC7B-12EE-03DA-0D70E1EC5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552" y="5982401"/>
            <a:ext cx="25019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7E5C1E-8F7B-2634-D314-195095D1DB8A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6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Explode_outer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Returns a new row for each element in the given array.</a:t>
            </a:r>
          </a:p>
          <a:p>
            <a:pPr algn="l"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efault column name </a:t>
            </a:r>
            <a:r>
              <a:rPr lang="en-US" sz="2000" b="0" i="1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col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for elements in the array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Unlike explode, if the array/map is null or empty then null is populated.</a:t>
            </a: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F2A67-1B4F-EC69-C411-3196AC4B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71" y="3258651"/>
            <a:ext cx="3166506" cy="159533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657600" y="389006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C3B66-046B-FB21-22AB-FC423AF4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4" y="3515096"/>
            <a:ext cx="3044023" cy="1087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727D8-6770-5606-71A7-A3D5EE56B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494" y="2369988"/>
            <a:ext cx="2059985" cy="32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1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92826"/>
            <a:ext cx="10451192" cy="742208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Explode_outer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Returns a new row for each element in the given map.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Default  column name  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key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and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value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for elements in the map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Unlike explode, if the array/map is null or empty then null is populated.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904257" y="3890066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DE092-10BB-279C-5144-994BD58F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" y="3392769"/>
            <a:ext cx="3452887" cy="1378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E2D5AF-581E-F643-2497-88EBA4C3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08" y="3326794"/>
            <a:ext cx="3126316" cy="1510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38010C-EC7B-12EE-03DA-0D70E1EC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5982401"/>
            <a:ext cx="25019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7E5C1E-8F7B-2634-D314-195095D1DB8A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99F08-E563-1947-1D0A-17D15F31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492" y="2565374"/>
            <a:ext cx="3374960" cy="271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31313"/>
                </a:solidFill>
                <a:latin typeface="Roboto" panose="02000000000000000000" pitchFamily="2" charset="0"/>
              </a:rPr>
              <a:t>P</a:t>
            </a:r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osexplode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Returns a new row for each element in the given array.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Default column name pos for position, and col for elements in the array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If array is null that row is eliminated 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F2A67-1B4F-EC69-C411-3196AC4B2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71" y="3258651"/>
            <a:ext cx="3166506" cy="159533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657600" y="389006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C3B66-046B-FB21-22AB-FC423AF42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4" y="3515096"/>
            <a:ext cx="3044023" cy="1087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9FC63-4993-B6DA-CD05-C2C66A3815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754" y="2493814"/>
            <a:ext cx="2635046" cy="31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1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92826"/>
            <a:ext cx="10451192" cy="74220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31313"/>
                </a:solidFill>
                <a:latin typeface="Roboto" panose="02000000000000000000" pitchFamily="2" charset="0"/>
              </a:rPr>
              <a:t>P</a:t>
            </a:r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osexplode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Returns a new row for each element in the given map.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Default column name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pos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for position, and array and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key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and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value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for elements in the map 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If map is null that row is eliminated 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904257" y="3890066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3" y="3923717"/>
            <a:ext cx="486996" cy="1326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DE092-10BB-279C-5144-994BD58F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" y="3392769"/>
            <a:ext cx="3452887" cy="1378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E2D5AF-581E-F643-2497-88EBA4C3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08" y="3326794"/>
            <a:ext cx="3126316" cy="1510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38010C-EC7B-12EE-03DA-0D70E1EC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5982401"/>
            <a:ext cx="25019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7E5C1E-8F7B-2634-D314-195095D1DB8A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48DEB-2ACF-BDA7-04B5-D57E066F3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2137" y="3025398"/>
            <a:ext cx="3382235" cy="20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6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31313"/>
                </a:solidFill>
                <a:latin typeface="Roboto" panose="02000000000000000000" pitchFamily="2" charset="0"/>
              </a:rPr>
              <a:t>P</a:t>
            </a:r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osexplode_outer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Returns a new row for each element in the given array.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Default column name pos for position, and col for elements in the array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Unlike explode, if the array/map is null or empty then null is populated.</a:t>
            </a: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2F2A67-1B4F-EC69-C411-3196AC4B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71" y="3258651"/>
            <a:ext cx="3166506" cy="159533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657600" y="389006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C3B66-046B-FB21-22AB-FC423AF4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4" y="3515096"/>
            <a:ext cx="3044023" cy="1087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BEC2C1-3BAC-EB5F-99DB-2CECDD5C3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528D0F-57BA-D1E2-BE9F-EB5BBA576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283" y="2499085"/>
            <a:ext cx="3149563" cy="31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1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9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92826"/>
            <a:ext cx="10451192" cy="74220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31313"/>
                </a:solidFill>
                <a:latin typeface="Roboto" panose="02000000000000000000" pitchFamily="2" charset="0"/>
              </a:rPr>
              <a:t>P</a:t>
            </a:r>
            <a:r>
              <a:rPr lang="en-US" sz="4400" b="1" i="0" dirty="0">
                <a:solidFill>
                  <a:srgbClr val="131313"/>
                </a:solidFill>
                <a:effectLst/>
                <a:latin typeface="Roboto" panose="02000000000000000000" pitchFamily="2" charset="0"/>
              </a:rPr>
              <a:t>osexplode_outer</a:t>
            </a:r>
            <a:endParaRPr lang="en-US" sz="4400" b="1" dirty="0">
              <a:solidFill>
                <a:srgbClr val="131313"/>
              </a:solidFill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762004"/>
          </a:xfrm>
        </p:spPr>
        <p:txBody>
          <a:bodyPr>
            <a:normAutofit/>
          </a:bodyPr>
          <a:lstStyle/>
          <a:p>
            <a:pPr algn="l" fontAlgn="base"/>
            <a:r>
              <a:rPr lang="en-US" sz="20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Returns a new row for each element in the given map.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Default column name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pos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for position, and array and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key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and </a:t>
            </a:r>
            <a:r>
              <a:rPr lang="en-US" sz="2000" i="1" dirty="0">
                <a:solidFill>
                  <a:srgbClr val="333333"/>
                </a:solidFill>
                <a:latin typeface="Source Sans Pro" panose="020B0503030403020204" pitchFamily="34" charset="0"/>
              </a:rPr>
              <a:t>value</a:t>
            </a:r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 for elements in the map </a:t>
            </a:r>
          </a:p>
          <a:p>
            <a:pPr fontAlgn="base"/>
            <a:r>
              <a:rPr lang="en-US" sz="2000" dirty="0">
                <a:solidFill>
                  <a:srgbClr val="333333"/>
                </a:solidFill>
                <a:latin typeface="Source Sans Pro" panose="020B0503030403020204" pitchFamily="34" charset="0"/>
              </a:rPr>
              <a:t>Unlike explode, if the array/map is null or empty then null is produced.</a:t>
            </a:r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09FC270-BCCD-9B71-37FF-4D6261E6C1D7}"/>
              </a:ext>
            </a:extLst>
          </p:cNvPr>
          <p:cNvSpPr/>
          <p:nvPr/>
        </p:nvSpPr>
        <p:spPr>
          <a:xfrm>
            <a:off x="3904257" y="3890066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B07C7F4-49DC-2D29-F13C-A8294ED9D7C8}"/>
              </a:ext>
            </a:extLst>
          </p:cNvPr>
          <p:cNvSpPr/>
          <p:nvPr/>
        </p:nvSpPr>
        <p:spPr>
          <a:xfrm>
            <a:off x="7930732" y="3923717"/>
            <a:ext cx="653143" cy="1662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7DE092-10BB-279C-5144-994BD58F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" y="3392769"/>
            <a:ext cx="3452887" cy="1378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E2D5AF-581E-F643-2497-88EBA4C3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908" y="3326794"/>
            <a:ext cx="3126316" cy="15100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38010C-EC7B-12EE-03DA-0D70E1EC5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5982401"/>
            <a:ext cx="2501900" cy="546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7E5C1E-8F7B-2634-D314-195095D1DB8A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92B89-64CB-5AF0-7E4B-97A8814B8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875" y="2651476"/>
            <a:ext cx="2942596" cy="254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7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51786</TotalTime>
  <Words>353</Words>
  <Application>Microsoft Macintosh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Chamberi Super Display</vt:lpstr>
      <vt:lpstr>Droid Serif</vt:lpstr>
      <vt:lpstr>Roboto</vt:lpstr>
      <vt:lpstr>Source Sans Pro</vt:lpstr>
      <vt:lpstr>Office Theme</vt:lpstr>
      <vt:lpstr>PowerPoint Presentation</vt:lpstr>
      <vt:lpstr>Explode</vt:lpstr>
      <vt:lpstr>Explode</vt:lpstr>
      <vt:lpstr>Explode_outer</vt:lpstr>
      <vt:lpstr>Explode_outer</vt:lpstr>
      <vt:lpstr>Posexplode</vt:lpstr>
      <vt:lpstr>Posexplode</vt:lpstr>
      <vt:lpstr>Posexplode_outer</vt:lpstr>
      <vt:lpstr>Posexplode_outer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42</cp:revision>
  <dcterms:created xsi:type="dcterms:W3CDTF">2023-02-21T19:38:14Z</dcterms:created>
  <dcterms:modified xsi:type="dcterms:W3CDTF">2023-08-22T04:57:50Z</dcterms:modified>
</cp:coreProperties>
</file>