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296" r:id="rId3"/>
    <p:sldId id="298" r:id="rId4"/>
    <p:sldId id="314" r:id="rId5"/>
    <p:sldId id="301" r:id="rId6"/>
    <p:sldId id="302" r:id="rId7"/>
    <p:sldId id="311" r:id="rId8"/>
    <p:sldId id="306" r:id="rId9"/>
    <p:sldId id="316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28"/>
  </p:normalViewPr>
  <p:slideViewPr>
    <p:cSldViewPr snapToGrid="0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814E6-D9FF-45E2-8F0F-0045015056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B9D5FB5-68ED-4225-8796-A2BC2DA8CA2D}">
      <dgm:prSet/>
      <dgm:spPr/>
      <dgm:t>
        <a:bodyPr/>
        <a:lstStyle/>
        <a:p>
          <a:r>
            <a:rPr lang="en-US" b="1"/>
            <a:t>Spark</a:t>
          </a:r>
          <a:endParaRPr lang="en-US"/>
        </a:p>
      </dgm:t>
    </dgm:pt>
    <dgm:pt modelId="{CED0A952-6A09-4CFD-8D47-4D5920EAE24A}" type="parTrans" cxnId="{296C90C2-8E3E-41EA-88AC-9FEA7179D15E}">
      <dgm:prSet/>
      <dgm:spPr/>
      <dgm:t>
        <a:bodyPr/>
        <a:lstStyle/>
        <a:p>
          <a:endParaRPr lang="en-US"/>
        </a:p>
      </dgm:t>
    </dgm:pt>
    <dgm:pt modelId="{15C4E0D0-9286-4B39-B57C-E22182B13602}" type="sibTrans" cxnId="{296C90C2-8E3E-41EA-88AC-9FEA7179D15E}">
      <dgm:prSet/>
      <dgm:spPr/>
      <dgm:t>
        <a:bodyPr/>
        <a:lstStyle/>
        <a:p>
          <a:endParaRPr lang="en-US"/>
        </a:p>
      </dgm:t>
    </dgm:pt>
    <dgm:pt modelId="{DF4F8E9F-963A-473E-A66C-7B9873F003FE}">
      <dgm:prSet/>
      <dgm:spPr/>
      <dgm:t>
        <a:bodyPr/>
        <a:lstStyle/>
        <a:p>
          <a:r>
            <a:rPr lang="en-US" b="1" dirty="0"/>
            <a:t>Spark vs MapReduce</a:t>
          </a:r>
          <a:endParaRPr lang="en-US" dirty="0"/>
        </a:p>
      </dgm:t>
    </dgm:pt>
    <dgm:pt modelId="{47769996-5497-4280-8E01-01AC39A69186}" type="parTrans" cxnId="{3C1628F3-F407-401B-BEA7-C2736BF69BB6}">
      <dgm:prSet/>
      <dgm:spPr/>
      <dgm:t>
        <a:bodyPr/>
        <a:lstStyle/>
        <a:p>
          <a:endParaRPr lang="en-US"/>
        </a:p>
      </dgm:t>
    </dgm:pt>
    <dgm:pt modelId="{0D514D2C-3DBF-4FCD-9AE2-0C1859078D46}" type="sibTrans" cxnId="{3C1628F3-F407-401B-BEA7-C2736BF69BB6}">
      <dgm:prSet/>
      <dgm:spPr/>
      <dgm:t>
        <a:bodyPr/>
        <a:lstStyle/>
        <a:p>
          <a:endParaRPr lang="en-US"/>
        </a:p>
      </dgm:t>
    </dgm:pt>
    <dgm:pt modelId="{37A12F8C-30D0-4B86-850F-11430354109D}">
      <dgm:prSet/>
      <dgm:spPr/>
      <dgm:t>
        <a:bodyPr/>
        <a:lstStyle/>
        <a:p>
          <a:r>
            <a:rPr lang="en-US" b="1"/>
            <a:t>Spark RDDs</a:t>
          </a:r>
          <a:endParaRPr lang="en-US"/>
        </a:p>
      </dgm:t>
    </dgm:pt>
    <dgm:pt modelId="{B79AE4BA-73CB-4DCA-8436-A7E433EA6CA0}" type="parTrans" cxnId="{5215F93A-1DCC-431D-9055-5179B34848D8}">
      <dgm:prSet/>
      <dgm:spPr/>
      <dgm:t>
        <a:bodyPr/>
        <a:lstStyle/>
        <a:p>
          <a:endParaRPr lang="en-US"/>
        </a:p>
      </dgm:t>
    </dgm:pt>
    <dgm:pt modelId="{AF84C941-0B0A-465D-BD45-7EDB9899C91D}" type="sibTrans" cxnId="{5215F93A-1DCC-431D-9055-5179B34848D8}">
      <dgm:prSet/>
      <dgm:spPr/>
      <dgm:t>
        <a:bodyPr/>
        <a:lstStyle/>
        <a:p>
          <a:endParaRPr lang="en-US"/>
        </a:p>
      </dgm:t>
    </dgm:pt>
    <dgm:pt modelId="{FF7562B2-76B6-45B4-92BF-3A765276A1DF}">
      <dgm:prSet/>
      <dgm:spPr/>
      <dgm:t>
        <a:bodyPr/>
        <a:lstStyle/>
        <a:p>
          <a:r>
            <a:rPr lang="en-US" b="1"/>
            <a:t>Spark Data Frames</a:t>
          </a:r>
          <a:endParaRPr lang="en-US"/>
        </a:p>
      </dgm:t>
    </dgm:pt>
    <dgm:pt modelId="{957B99A4-7B33-441C-92D0-C1CC3415EE55}" type="parTrans" cxnId="{C6AC5344-772D-47DC-9778-2EEF0AAEA45C}">
      <dgm:prSet/>
      <dgm:spPr/>
      <dgm:t>
        <a:bodyPr/>
        <a:lstStyle/>
        <a:p>
          <a:endParaRPr lang="en-US"/>
        </a:p>
      </dgm:t>
    </dgm:pt>
    <dgm:pt modelId="{886CBF24-ECD5-42CB-8CAC-F004CEA3CB88}" type="sibTrans" cxnId="{C6AC5344-772D-47DC-9778-2EEF0AAEA45C}">
      <dgm:prSet/>
      <dgm:spPr/>
      <dgm:t>
        <a:bodyPr/>
        <a:lstStyle/>
        <a:p>
          <a:endParaRPr lang="en-US"/>
        </a:p>
      </dgm:t>
    </dgm:pt>
    <dgm:pt modelId="{97A92ACF-5F83-1240-A567-530AF80EAC0E}" type="pres">
      <dgm:prSet presAssocID="{9CE814E6-D9FF-45E2-8F0F-00450150566A}" presName="linear" presStyleCnt="0">
        <dgm:presLayoutVars>
          <dgm:dir/>
          <dgm:animLvl val="lvl"/>
          <dgm:resizeHandles val="exact"/>
        </dgm:presLayoutVars>
      </dgm:prSet>
      <dgm:spPr/>
    </dgm:pt>
    <dgm:pt modelId="{C8775951-8F0B-8B40-AB98-18E95D367016}" type="pres">
      <dgm:prSet presAssocID="{AB9D5FB5-68ED-4225-8796-A2BC2DA8CA2D}" presName="parentLin" presStyleCnt="0"/>
      <dgm:spPr/>
    </dgm:pt>
    <dgm:pt modelId="{DCE05C40-48E0-6C44-B6A9-D43BB88E5519}" type="pres">
      <dgm:prSet presAssocID="{AB9D5FB5-68ED-4225-8796-A2BC2DA8CA2D}" presName="parentLeftMargin" presStyleLbl="node1" presStyleIdx="0" presStyleCnt="4"/>
      <dgm:spPr/>
    </dgm:pt>
    <dgm:pt modelId="{5B14249D-312F-F242-90A7-EA226282D244}" type="pres">
      <dgm:prSet presAssocID="{AB9D5FB5-68ED-4225-8796-A2BC2DA8CA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0CA273-7331-1548-8025-75CC8F21550A}" type="pres">
      <dgm:prSet presAssocID="{AB9D5FB5-68ED-4225-8796-A2BC2DA8CA2D}" presName="negativeSpace" presStyleCnt="0"/>
      <dgm:spPr/>
    </dgm:pt>
    <dgm:pt modelId="{7839DF0A-60C0-5B4B-8C28-657D0F6C8ECB}" type="pres">
      <dgm:prSet presAssocID="{AB9D5FB5-68ED-4225-8796-A2BC2DA8CA2D}" presName="childText" presStyleLbl="conFgAcc1" presStyleIdx="0" presStyleCnt="4">
        <dgm:presLayoutVars>
          <dgm:bulletEnabled val="1"/>
        </dgm:presLayoutVars>
      </dgm:prSet>
      <dgm:spPr/>
    </dgm:pt>
    <dgm:pt modelId="{D966F1E3-015A-6E41-890A-529DF90C94BA}" type="pres">
      <dgm:prSet presAssocID="{15C4E0D0-9286-4B39-B57C-E22182B13602}" presName="spaceBetweenRectangles" presStyleCnt="0"/>
      <dgm:spPr/>
    </dgm:pt>
    <dgm:pt modelId="{DA4CCC36-68C9-514B-98A4-E04284B7B881}" type="pres">
      <dgm:prSet presAssocID="{DF4F8E9F-963A-473E-A66C-7B9873F003FE}" presName="parentLin" presStyleCnt="0"/>
      <dgm:spPr/>
    </dgm:pt>
    <dgm:pt modelId="{1C13DAB2-C026-5C4A-BB7E-361265851EBB}" type="pres">
      <dgm:prSet presAssocID="{DF4F8E9F-963A-473E-A66C-7B9873F003FE}" presName="parentLeftMargin" presStyleLbl="node1" presStyleIdx="0" presStyleCnt="4"/>
      <dgm:spPr/>
    </dgm:pt>
    <dgm:pt modelId="{92BF077D-88DA-784D-9D0F-25CC4D222444}" type="pres">
      <dgm:prSet presAssocID="{DF4F8E9F-963A-473E-A66C-7B9873F00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6C684B-DF4B-804C-B3D0-DD0516729EA5}" type="pres">
      <dgm:prSet presAssocID="{DF4F8E9F-963A-473E-A66C-7B9873F003FE}" presName="negativeSpace" presStyleCnt="0"/>
      <dgm:spPr/>
    </dgm:pt>
    <dgm:pt modelId="{0ED994B9-547F-E546-B5CF-20AB46815ACF}" type="pres">
      <dgm:prSet presAssocID="{DF4F8E9F-963A-473E-A66C-7B9873F003FE}" presName="childText" presStyleLbl="conFgAcc1" presStyleIdx="1" presStyleCnt="4">
        <dgm:presLayoutVars>
          <dgm:bulletEnabled val="1"/>
        </dgm:presLayoutVars>
      </dgm:prSet>
      <dgm:spPr/>
    </dgm:pt>
    <dgm:pt modelId="{9DAA25C4-FBBD-7444-A10B-62FF6FF12B17}" type="pres">
      <dgm:prSet presAssocID="{0D514D2C-3DBF-4FCD-9AE2-0C1859078D46}" presName="spaceBetweenRectangles" presStyleCnt="0"/>
      <dgm:spPr/>
    </dgm:pt>
    <dgm:pt modelId="{674B6457-F688-FB43-808F-ED859C2E4285}" type="pres">
      <dgm:prSet presAssocID="{37A12F8C-30D0-4B86-850F-11430354109D}" presName="parentLin" presStyleCnt="0"/>
      <dgm:spPr/>
    </dgm:pt>
    <dgm:pt modelId="{C34EDA61-E80C-AE45-85AB-4BA385A70818}" type="pres">
      <dgm:prSet presAssocID="{37A12F8C-30D0-4B86-850F-11430354109D}" presName="parentLeftMargin" presStyleLbl="node1" presStyleIdx="1" presStyleCnt="4"/>
      <dgm:spPr/>
    </dgm:pt>
    <dgm:pt modelId="{E95785D6-E86C-C448-A98B-A45047B4712C}" type="pres">
      <dgm:prSet presAssocID="{37A12F8C-30D0-4B86-850F-11430354109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611618-F875-B441-BC85-F582A8E170E4}" type="pres">
      <dgm:prSet presAssocID="{37A12F8C-30D0-4B86-850F-11430354109D}" presName="negativeSpace" presStyleCnt="0"/>
      <dgm:spPr/>
    </dgm:pt>
    <dgm:pt modelId="{CDA17CD6-9E83-5D49-9A59-FE1722BB7EE0}" type="pres">
      <dgm:prSet presAssocID="{37A12F8C-30D0-4B86-850F-11430354109D}" presName="childText" presStyleLbl="conFgAcc1" presStyleIdx="2" presStyleCnt="4">
        <dgm:presLayoutVars>
          <dgm:bulletEnabled val="1"/>
        </dgm:presLayoutVars>
      </dgm:prSet>
      <dgm:spPr/>
    </dgm:pt>
    <dgm:pt modelId="{5EB82D4A-45C6-0B48-ABE5-B5FF5BDDF364}" type="pres">
      <dgm:prSet presAssocID="{AF84C941-0B0A-465D-BD45-7EDB9899C91D}" presName="spaceBetweenRectangles" presStyleCnt="0"/>
      <dgm:spPr/>
    </dgm:pt>
    <dgm:pt modelId="{E00269EE-D5BD-AB49-8838-A13E3ACF92CF}" type="pres">
      <dgm:prSet presAssocID="{FF7562B2-76B6-45B4-92BF-3A765276A1DF}" presName="parentLin" presStyleCnt="0"/>
      <dgm:spPr/>
    </dgm:pt>
    <dgm:pt modelId="{82124D72-4B93-3148-B6EB-BAC4BBC4345A}" type="pres">
      <dgm:prSet presAssocID="{FF7562B2-76B6-45B4-92BF-3A765276A1DF}" presName="parentLeftMargin" presStyleLbl="node1" presStyleIdx="2" presStyleCnt="4"/>
      <dgm:spPr/>
    </dgm:pt>
    <dgm:pt modelId="{4A68D485-6EA1-074F-8CA8-6FE2AC976646}" type="pres">
      <dgm:prSet presAssocID="{FF7562B2-76B6-45B4-92BF-3A765276A1D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E2759C-34A7-544A-9561-D516E90355B8}" type="pres">
      <dgm:prSet presAssocID="{FF7562B2-76B6-45B4-92BF-3A765276A1DF}" presName="negativeSpace" presStyleCnt="0"/>
      <dgm:spPr/>
    </dgm:pt>
    <dgm:pt modelId="{A26FF8BC-B068-9848-9B56-479FDAF0EBD5}" type="pres">
      <dgm:prSet presAssocID="{FF7562B2-76B6-45B4-92BF-3A765276A1D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3896A08-6DFE-D446-883A-90175C1FE85A}" type="presOf" srcId="{FF7562B2-76B6-45B4-92BF-3A765276A1DF}" destId="{82124D72-4B93-3148-B6EB-BAC4BBC4345A}" srcOrd="0" destOrd="0" presId="urn:microsoft.com/office/officeart/2005/8/layout/list1"/>
    <dgm:cxn modelId="{5215F93A-1DCC-431D-9055-5179B34848D8}" srcId="{9CE814E6-D9FF-45E2-8F0F-00450150566A}" destId="{37A12F8C-30D0-4B86-850F-11430354109D}" srcOrd="2" destOrd="0" parTransId="{B79AE4BA-73CB-4DCA-8436-A7E433EA6CA0}" sibTransId="{AF84C941-0B0A-465D-BD45-7EDB9899C91D}"/>
    <dgm:cxn modelId="{4BE70B3F-F6D6-5A42-9B06-D1C83C22F648}" type="presOf" srcId="{AB9D5FB5-68ED-4225-8796-A2BC2DA8CA2D}" destId="{DCE05C40-48E0-6C44-B6A9-D43BB88E5519}" srcOrd="0" destOrd="0" presId="urn:microsoft.com/office/officeart/2005/8/layout/list1"/>
    <dgm:cxn modelId="{C6AC5344-772D-47DC-9778-2EEF0AAEA45C}" srcId="{9CE814E6-D9FF-45E2-8F0F-00450150566A}" destId="{FF7562B2-76B6-45B4-92BF-3A765276A1DF}" srcOrd="3" destOrd="0" parTransId="{957B99A4-7B33-441C-92D0-C1CC3415EE55}" sibTransId="{886CBF24-ECD5-42CB-8CAC-F004CEA3CB88}"/>
    <dgm:cxn modelId="{DB84244F-43F6-C84A-A0F1-E7A4909BF185}" type="presOf" srcId="{9CE814E6-D9FF-45E2-8F0F-00450150566A}" destId="{97A92ACF-5F83-1240-A567-530AF80EAC0E}" srcOrd="0" destOrd="0" presId="urn:microsoft.com/office/officeart/2005/8/layout/list1"/>
    <dgm:cxn modelId="{CB6C6B51-8D7A-F14A-AA8C-52B38FF12E93}" type="presOf" srcId="{DF4F8E9F-963A-473E-A66C-7B9873F003FE}" destId="{92BF077D-88DA-784D-9D0F-25CC4D222444}" srcOrd="1" destOrd="0" presId="urn:microsoft.com/office/officeart/2005/8/layout/list1"/>
    <dgm:cxn modelId="{7FA876AD-7A31-5F4E-BD61-011824B8D919}" type="presOf" srcId="{FF7562B2-76B6-45B4-92BF-3A765276A1DF}" destId="{4A68D485-6EA1-074F-8CA8-6FE2AC976646}" srcOrd="1" destOrd="0" presId="urn:microsoft.com/office/officeart/2005/8/layout/list1"/>
    <dgm:cxn modelId="{21B069C1-4300-7F40-821A-00263A10CB86}" type="presOf" srcId="{DF4F8E9F-963A-473E-A66C-7B9873F003FE}" destId="{1C13DAB2-C026-5C4A-BB7E-361265851EBB}" srcOrd="0" destOrd="0" presId="urn:microsoft.com/office/officeart/2005/8/layout/list1"/>
    <dgm:cxn modelId="{296C90C2-8E3E-41EA-88AC-9FEA7179D15E}" srcId="{9CE814E6-D9FF-45E2-8F0F-00450150566A}" destId="{AB9D5FB5-68ED-4225-8796-A2BC2DA8CA2D}" srcOrd="0" destOrd="0" parTransId="{CED0A952-6A09-4CFD-8D47-4D5920EAE24A}" sibTransId="{15C4E0D0-9286-4B39-B57C-E22182B13602}"/>
    <dgm:cxn modelId="{A2D779C7-83E4-BD4C-A33D-6A4FFF9F5740}" type="presOf" srcId="{37A12F8C-30D0-4B86-850F-11430354109D}" destId="{C34EDA61-E80C-AE45-85AB-4BA385A70818}" srcOrd="0" destOrd="0" presId="urn:microsoft.com/office/officeart/2005/8/layout/list1"/>
    <dgm:cxn modelId="{430990D3-6D92-6745-AB7F-1091AF7BE235}" type="presOf" srcId="{AB9D5FB5-68ED-4225-8796-A2BC2DA8CA2D}" destId="{5B14249D-312F-F242-90A7-EA226282D244}" srcOrd="1" destOrd="0" presId="urn:microsoft.com/office/officeart/2005/8/layout/list1"/>
    <dgm:cxn modelId="{107E9DD7-E9DE-814E-8598-482D08187064}" type="presOf" srcId="{37A12F8C-30D0-4B86-850F-11430354109D}" destId="{E95785D6-E86C-C448-A98B-A45047B4712C}" srcOrd="1" destOrd="0" presId="urn:microsoft.com/office/officeart/2005/8/layout/list1"/>
    <dgm:cxn modelId="{3C1628F3-F407-401B-BEA7-C2736BF69BB6}" srcId="{9CE814E6-D9FF-45E2-8F0F-00450150566A}" destId="{DF4F8E9F-963A-473E-A66C-7B9873F003FE}" srcOrd="1" destOrd="0" parTransId="{47769996-5497-4280-8E01-01AC39A69186}" sibTransId="{0D514D2C-3DBF-4FCD-9AE2-0C1859078D46}"/>
    <dgm:cxn modelId="{96BA1436-127F-4240-A3E2-9B6BC364991E}" type="presParOf" srcId="{97A92ACF-5F83-1240-A567-530AF80EAC0E}" destId="{C8775951-8F0B-8B40-AB98-18E95D367016}" srcOrd="0" destOrd="0" presId="urn:microsoft.com/office/officeart/2005/8/layout/list1"/>
    <dgm:cxn modelId="{FE2B67F0-430D-0340-B1B5-828B9D2DE1C6}" type="presParOf" srcId="{C8775951-8F0B-8B40-AB98-18E95D367016}" destId="{DCE05C40-48E0-6C44-B6A9-D43BB88E5519}" srcOrd="0" destOrd="0" presId="urn:microsoft.com/office/officeart/2005/8/layout/list1"/>
    <dgm:cxn modelId="{4405DE12-AB0F-0A48-8B0E-F3FF8851CA38}" type="presParOf" srcId="{C8775951-8F0B-8B40-AB98-18E95D367016}" destId="{5B14249D-312F-F242-90A7-EA226282D244}" srcOrd="1" destOrd="0" presId="urn:microsoft.com/office/officeart/2005/8/layout/list1"/>
    <dgm:cxn modelId="{2BED1BDA-B4E9-1E40-9D8F-99C98F899A98}" type="presParOf" srcId="{97A92ACF-5F83-1240-A567-530AF80EAC0E}" destId="{0D0CA273-7331-1548-8025-75CC8F21550A}" srcOrd="1" destOrd="0" presId="urn:microsoft.com/office/officeart/2005/8/layout/list1"/>
    <dgm:cxn modelId="{13FB987A-2966-4A49-B4EB-C83CB12A858C}" type="presParOf" srcId="{97A92ACF-5F83-1240-A567-530AF80EAC0E}" destId="{7839DF0A-60C0-5B4B-8C28-657D0F6C8ECB}" srcOrd="2" destOrd="0" presId="urn:microsoft.com/office/officeart/2005/8/layout/list1"/>
    <dgm:cxn modelId="{05483553-99E3-E049-B0B0-6F56C955D801}" type="presParOf" srcId="{97A92ACF-5F83-1240-A567-530AF80EAC0E}" destId="{D966F1E3-015A-6E41-890A-529DF90C94BA}" srcOrd="3" destOrd="0" presId="urn:microsoft.com/office/officeart/2005/8/layout/list1"/>
    <dgm:cxn modelId="{38F19722-7E57-0D43-81B2-6584413F1E6F}" type="presParOf" srcId="{97A92ACF-5F83-1240-A567-530AF80EAC0E}" destId="{DA4CCC36-68C9-514B-98A4-E04284B7B881}" srcOrd="4" destOrd="0" presId="urn:microsoft.com/office/officeart/2005/8/layout/list1"/>
    <dgm:cxn modelId="{67F84F12-392C-044C-AC99-28E5609BD116}" type="presParOf" srcId="{DA4CCC36-68C9-514B-98A4-E04284B7B881}" destId="{1C13DAB2-C026-5C4A-BB7E-361265851EBB}" srcOrd="0" destOrd="0" presId="urn:microsoft.com/office/officeart/2005/8/layout/list1"/>
    <dgm:cxn modelId="{570D32E8-EA9C-704A-B5E7-E7F9FFDD8AAF}" type="presParOf" srcId="{DA4CCC36-68C9-514B-98A4-E04284B7B881}" destId="{92BF077D-88DA-784D-9D0F-25CC4D222444}" srcOrd="1" destOrd="0" presId="urn:microsoft.com/office/officeart/2005/8/layout/list1"/>
    <dgm:cxn modelId="{10D38C89-0AFB-334A-BABC-72B268CFD6EE}" type="presParOf" srcId="{97A92ACF-5F83-1240-A567-530AF80EAC0E}" destId="{506C684B-DF4B-804C-B3D0-DD0516729EA5}" srcOrd="5" destOrd="0" presId="urn:microsoft.com/office/officeart/2005/8/layout/list1"/>
    <dgm:cxn modelId="{C77A5158-FCC8-FD45-A41E-BE06FECFDC3C}" type="presParOf" srcId="{97A92ACF-5F83-1240-A567-530AF80EAC0E}" destId="{0ED994B9-547F-E546-B5CF-20AB46815ACF}" srcOrd="6" destOrd="0" presId="urn:microsoft.com/office/officeart/2005/8/layout/list1"/>
    <dgm:cxn modelId="{F59E9649-5EAF-8247-BDCF-DD9B3053A220}" type="presParOf" srcId="{97A92ACF-5F83-1240-A567-530AF80EAC0E}" destId="{9DAA25C4-FBBD-7444-A10B-62FF6FF12B17}" srcOrd="7" destOrd="0" presId="urn:microsoft.com/office/officeart/2005/8/layout/list1"/>
    <dgm:cxn modelId="{7AE19BC3-480D-2F4D-B95B-B9BA988642FB}" type="presParOf" srcId="{97A92ACF-5F83-1240-A567-530AF80EAC0E}" destId="{674B6457-F688-FB43-808F-ED859C2E4285}" srcOrd="8" destOrd="0" presId="urn:microsoft.com/office/officeart/2005/8/layout/list1"/>
    <dgm:cxn modelId="{5ABC4283-B455-EA48-ACB6-5579756F12FE}" type="presParOf" srcId="{674B6457-F688-FB43-808F-ED859C2E4285}" destId="{C34EDA61-E80C-AE45-85AB-4BA385A70818}" srcOrd="0" destOrd="0" presId="urn:microsoft.com/office/officeart/2005/8/layout/list1"/>
    <dgm:cxn modelId="{C0E963FE-619D-114A-9487-C08C0B85F762}" type="presParOf" srcId="{674B6457-F688-FB43-808F-ED859C2E4285}" destId="{E95785D6-E86C-C448-A98B-A45047B4712C}" srcOrd="1" destOrd="0" presId="urn:microsoft.com/office/officeart/2005/8/layout/list1"/>
    <dgm:cxn modelId="{7D18DF38-B3B8-E145-A05E-56C5D32A371F}" type="presParOf" srcId="{97A92ACF-5F83-1240-A567-530AF80EAC0E}" destId="{D3611618-F875-B441-BC85-F582A8E170E4}" srcOrd="9" destOrd="0" presId="urn:microsoft.com/office/officeart/2005/8/layout/list1"/>
    <dgm:cxn modelId="{D64C4E40-0DAA-6F43-94E4-6DFC98532823}" type="presParOf" srcId="{97A92ACF-5F83-1240-A567-530AF80EAC0E}" destId="{CDA17CD6-9E83-5D49-9A59-FE1722BB7EE0}" srcOrd="10" destOrd="0" presId="urn:microsoft.com/office/officeart/2005/8/layout/list1"/>
    <dgm:cxn modelId="{59EF86D2-AF5C-7642-ACA7-DA1968CE3988}" type="presParOf" srcId="{97A92ACF-5F83-1240-A567-530AF80EAC0E}" destId="{5EB82D4A-45C6-0B48-ABE5-B5FF5BDDF364}" srcOrd="11" destOrd="0" presId="urn:microsoft.com/office/officeart/2005/8/layout/list1"/>
    <dgm:cxn modelId="{B4973793-398A-0B4A-9E97-301476FA04BC}" type="presParOf" srcId="{97A92ACF-5F83-1240-A567-530AF80EAC0E}" destId="{E00269EE-D5BD-AB49-8838-A13E3ACF92CF}" srcOrd="12" destOrd="0" presId="urn:microsoft.com/office/officeart/2005/8/layout/list1"/>
    <dgm:cxn modelId="{E523373C-4D44-984D-8397-3153CA4ED307}" type="presParOf" srcId="{E00269EE-D5BD-AB49-8838-A13E3ACF92CF}" destId="{82124D72-4B93-3148-B6EB-BAC4BBC4345A}" srcOrd="0" destOrd="0" presId="urn:microsoft.com/office/officeart/2005/8/layout/list1"/>
    <dgm:cxn modelId="{5C902E65-FC9B-5C4D-8D91-339B8F21DD94}" type="presParOf" srcId="{E00269EE-D5BD-AB49-8838-A13E3ACF92CF}" destId="{4A68D485-6EA1-074F-8CA8-6FE2AC976646}" srcOrd="1" destOrd="0" presId="urn:microsoft.com/office/officeart/2005/8/layout/list1"/>
    <dgm:cxn modelId="{A9CE6371-C552-7549-970E-296F3C378409}" type="presParOf" srcId="{97A92ACF-5F83-1240-A567-530AF80EAC0E}" destId="{74E2759C-34A7-544A-9561-D516E90355B8}" srcOrd="13" destOrd="0" presId="urn:microsoft.com/office/officeart/2005/8/layout/list1"/>
    <dgm:cxn modelId="{E6AED9D4-01E8-AD48-A9BA-AE0B45B8B938}" type="presParOf" srcId="{97A92ACF-5F83-1240-A567-530AF80EAC0E}" destId="{A26FF8BC-B068-9848-9B56-479FDAF0EBD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9DF0A-60C0-5B4B-8C28-657D0F6C8ECB}">
      <dsp:nvSpPr>
        <dsp:cNvPr id="0" name=""/>
        <dsp:cNvSpPr/>
      </dsp:nvSpPr>
      <dsp:spPr>
        <a:xfrm>
          <a:off x="0" y="49430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4249D-312F-F242-90A7-EA226282D244}">
      <dsp:nvSpPr>
        <dsp:cNvPr id="0" name=""/>
        <dsp:cNvSpPr/>
      </dsp:nvSpPr>
      <dsp:spPr>
        <a:xfrm>
          <a:off x="314585" y="36747"/>
          <a:ext cx="44041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Spark</a:t>
          </a:r>
          <a:endParaRPr lang="en-US" sz="3100" kern="1200"/>
        </a:p>
      </dsp:txBody>
      <dsp:txXfrm>
        <a:off x="359257" y="81419"/>
        <a:ext cx="4314855" cy="825776"/>
      </dsp:txXfrm>
    </dsp:sp>
    <dsp:sp modelId="{0ED994B9-547F-E546-B5CF-20AB46815ACF}">
      <dsp:nvSpPr>
        <dsp:cNvPr id="0" name=""/>
        <dsp:cNvSpPr/>
      </dsp:nvSpPr>
      <dsp:spPr>
        <a:xfrm>
          <a:off x="0" y="190046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F077D-88DA-784D-9D0F-25CC4D222444}">
      <dsp:nvSpPr>
        <dsp:cNvPr id="0" name=""/>
        <dsp:cNvSpPr/>
      </dsp:nvSpPr>
      <dsp:spPr>
        <a:xfrm>
          <a:off x="314585" y="1442907"/>
          <a:ext cx="44041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Spark vs MapReduce</a:t>
          </a:r>
          <a:endParaRPr lang="en-US" sz="3100" kern="1200" dirty="0"/>
        </a:p>
      </dsp:txBody>
      <dsp:txXfrm>
        <a:off x="359257" y="1487579"/>
        <a:ext cx="4314855" cy="825776"/>
      </dsp:txXfrm>
    </dsp:sp>
    <dsp:sp modelId="{CDA17CD6-9E83-5D49-9A59-FE1722BB7EE0}">
      <dsp:nvSpPr>
        <dsp:cNvPr id="0" name=""/>
        <dsp:cNvSpPr/>
      </dsp:nvSpPr>
      <dsp:spPr>
        <a:xfrm>
          <a:off x="0" y="330662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5785D6-E86C-C448-A98B-A45047B4712C}">
      <dsp:nvSpPr>
        <dsp:cNvPr id="0" name=""/>
        <dsp:cNvSpPr/>
      </dsp:nvSpPr>
      <dsp:spPr>
        <a:xfrm>
          <a:off x="314585" y="2849067"/>
          <a:ext cx="44041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Spark RDDs</a:t>
          </a:r>
          <a:endParaRPr lang="en-US" sz="3100" kern="1200"/>
        </a:p>
      </dsp:txBody>
      <dsp:txXfrm>
        <a:off x="359257" y="2893739"/>
        <a:ext cx="4314855" cy="825776"/>
      </dsp:txXfrm>
    </dsp:sp>
    <dsp:sp modelId="{A26FF8BC-B068-9848-9B56-479FDAF0EBD5}">
      <dsp:nvSpPr>
        <dsp:cNvPr id="0" name=""/>
        <dsp:cNvSpPr/>
      </dsp:nvSpPr>
      <dsp:spPr>
        <a:xfrm>
          <a:off x="0" y="4712787"/>
          <a:ext cx="6291714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8D485-6EA1-074F-8CA8-6FE2AC976646}">
      <dsp:nvSpPr>
        <dsp:cNvPr id="0" name=""/>
        <dsp:cNvSpPr/>
      </dsp:nvSpPr>
      <dsp:spPr>
        <a:xfrm>
          <a:off x="314585" y="4255227"/>
          <a:ext cx="44041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Spark Data Frames</a:t>
          </a:r>
          <a:endParaRPr lang="en-US" sz="3100" kern="1200"/>
        </a:p>
      </dsp:txBody>
      <dsp:txXfrm>
        <a:off x="359257" y="4299899"/>
        <a:ext cx="4314855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BE12-18D8-18FA-8688-97390668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C8DF7-A16C-3EE7-92B4-86B4824C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3453-98D5-19B8-C877-51643C75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65DE9-A08C-4B4A-7B4E-10421BE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9DE1-B5D4-331E-60AA-EEA95C4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44E8-EEA4-0A59-67A5-6608EDB6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460E3-376E-A9B4-4378-ADBB489D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5F69-EB49-4C3F-2B0A-0739D1DC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4EA1-06F7-9557-5A82-A7BB062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1181F-D3E7-63FC-FF8B-41B1EE3A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D9C66-AA3E-1DB0-6FD8-01BDE9152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AABD2-8C35-1C09-2B0B-D344F9837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CE7BD-540A-82F4-5B07-8760959B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17D99-716D-673A-3BFF-03BB0BB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EA64-E6AF-293E-D1AA-8890DB40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31CC-A1BE-38FB-A347-EC461095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E244-1315-D07C-0C50-8EB1D173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7BA-DC64-3748-D0B7-B6A54B00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4844-A8B4-6DE1-7AB2-B5228FB61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7B63-2244-6543-B333-7D56BF10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4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9F6AE-4F39-DFB4-360E-203FC85E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6B098-D835-E030-BC30-0BCB7E2E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0D63-51B9-3F16-A1A0-6874C602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5FE38-5B33-FB32-5D41-A566D762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07D1-8888-B555-6E77-B4E9BCBD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3CFD-0ACF-9C77-6A45-16526C0C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537FD-5561-9746-6981-CBC340FB5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2329-EE79-0F2F-BBE3-CE4B5353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FD3F7-9975-8DAE-D001-5208FB67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52E0-FDB4-C5F8-30E5-DD5D2901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D213-9E02-12B9-064B-FB96DDB4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5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49EE-3203-9C70-9DCC-6C773788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295B-71F3-5384-A6F2-C2CE4A91B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22BCA-D21E-FF5B-1211-A9DB16B98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873F6-D3AA-5F0E-D51D-814D9C766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301E1-7E6F-6602-4A39-F87D4F030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54511-153C-3F77-AD40-C0F7B0B8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E88EF-6646-413A-76A2-129B4470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BBEAF3-DB99-2F5F-ACE2-F25A8807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EB0A-2C89-3879-7EC9-2C818DDE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D4494-DB8A-E45B-69B6-D5097F87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EF0A3-45D6-E7EB-EE10-8C96A6E1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EF646-D32A-11B7-2551-D71C7DCAD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DD07A-8F4F-F2DD-3760-5421E24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7BD794-745A-C6FA-6BDE-8AE05AEC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A606A-568B-CA4D-0B5D-A62EC8DD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4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08C0-86DF-3C6E-C291-97022EF7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617D-6BC5-B12B-217A-619358A9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1380-8B5D-4428-4038-0848AE7F0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882D-CE9C-8A0E-EEBE-822DA45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3D2B-947E-8E0B-B564-F16EF9CE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2981-3709-63B1-2A50-AC7DD0ACC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6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237A-8611-1EB4-9375-79382D0A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C0842-FC13-3D56-753A-8E4E16129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66C17-7917-E325-BC68-789D9F214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A575-86D2-B43B-4739-C2ED68F09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F9C99-B313-582D-2F35-4178E617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9EBCB-1E5A-24AF-B111-27A17558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76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2BCDF-6E90-CB7D-1407-FE80D2D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1067C-71CD-0078-224F-7E4750267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32EC-B49F-F446-B93B-57A1843F6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E71C-8D00-5843-B0D9-9A31DF7B3E9D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66EF-96DF-0533-D534-1BED875DF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7888-7F86-3FA4-29DD-74417A5CB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247F-BACF-ED4E-9A00-A2EE603CC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16A7-A21C-C073-71DC-A56526E7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Overview of Spark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9B9D-56F2-AFC0-DDCF-E17940E4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dirty="0">
                <a:solidFill>
                  <a:srgbClr val="FFFFFF"/>
                </a:solidFill>
              </a:rPr>
              <a:t>Agenda: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Big data concepts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Hadoop, MapReduce and Spark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What is Spark?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Why Python?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Pyspark</a:t>
            </a: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10AC1-AB4C-8FBD-189C-5516D439CCE1}"/>
              </a:ext>
            </a:extLst>
          </p:cNvPr>
          <p:cNvSpPr txBox="1"/>
          <p:nvPr/>
        </p:nvSpPr>
        <p:spPr>
          <a:xfrm>
            <a:off x="4657725" y="4911695"/>
            <a:ext cx="7229475" cy="12652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0" lvl="8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Faitus Jeline Joseph</a:t>
            </a:r>
          </a:p>
          <a:p>
            <a:pPr marL="3429000" lvl="8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effectLst/>
              </a:rPr>
              <a:t>Data Engineering Studies</a:t>
            </a:r>
            <a:endParaRPr lang="en-US" sz="2400" dirty="0">
              <a:solidFill>
                <a:srgbClr val="FFFFFF"/>
              </a:solidFill>
            </a:endParaRPr>
          </a:p>
          <a:p>
            <a:pPr marL="3429000" lvl="8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@faitusjeline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14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0397-2013-8854-0D5C-F7A16C1D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691801"/>
            <a:ext cx="5458521" cy="67220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>
              <a:solidFill>
                <a:srgbClr val="333333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0EBB-FE0F-4067-D75E-A9CA2DF1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3A3A3A"/>
                </a:solidFill>
                <a:effectLst/>
                <a:latin typeface="+mn-lt"/>
              </a:rPr>
              <a:t>PySpark</a:t>
            </a:r>
            <a:br>
              <a:rPr lang="en-US" sz="1050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endParaRPr lang="en-US" sz="2400" b="1" i="0" dirty="0">
              <a:solidFill>
                <a:srgbClr val="3A3A3A"/>
              </a:solidFill>
              <a:effectLst/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D5828A-976D-C291-1BF4-F3BE5B0A2A6C}"/>
              </a:ext>
            </a:extLst>
          </p:cNvPr>
          <p:cNvSpPr txBox="1">
            <a:spLocks/>
          </p:cNvSpPr>
          <p:nvPr/>
        </p:nvSpPr>
        <p:spPr>
          <a:xfrm>
            <a:off x="-213732" y="2423493"/>
            <a:ext cx="10515600" cy="408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solidFill>
                <a:srgbClr val="434343"/>
              </a:solidFill>
              <a:effectLst/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434343"/>
              </a:solidFill>
              <a:effectLst/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74758-A13D-04F4-BBCC-348A444E6F48}"/>
              </a:ext>
            </a:extLst>
          </p:cNvPr>
          <p:cNvSpPr txBox="1"/>
          <p:nvPr/>
        </p:nvSpPr>
        <p:spPr>
          <a:xfrm>
            <a:off x="637479" y="1539556"/>
            <a:ext cx="10324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Python API for Spark released by the Apache Spark community to support Python with Spark.</a:t>
            </a:r>
            <a:endParaRPr lang="en-US" b="1" dirty="0">
              <a:solidFill>
                <a:srgbClr val="3A3A3A"/>
              </a:solidFill>
              <a:latin typeface="Open Sans" panose="020B06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990051-ACDE-04F5-8161-B4A35385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97" y="2110641"/>
            <a:ext cx="3498696" cy="14537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94B3-CFCA-2928-8652-6F60ECCD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834" y="4071844"/>
            <a:ext cx="6588512" cy="22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3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87B-2700-D876-A18A-5C4FDF19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Vs Distributed System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0F0C7E-1327-C243-E32E-CEB6D9D87F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277" y="1690688"/>
            <a:ext cx="791152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A74E43-D1D6-193E-5948-14AD67B7C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70" y="2139950"/>
            <a:ext cx="27305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F8E81-1B7A-3428-6CF9-AFD30F4B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816" y="643467"/>
            <a:ext cx="707436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7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616A7-A21C-C073-71DC-A56526E7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Spark</a:t>
            </a:r>
            <a:endParaRPr lang="en-US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81483FB-ABBA-73D6-3E65-9A09193B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91060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Apache Spark - Wikipedia">
            <a:extLst>
              <a:ext uri="{FF2B5EF4-FFF2-40B4-BE49-F238E27FC236}">
                <a16:creationId xmlns:a16="http://schemas.microsoft.com/office/drawing/2014/main" id="{8F46A053-218F-A032-D972-A0EC0F260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887197"/>
            <a:ext cx="3457575" cy="179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3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49D9DAD-07D7-65D1-527A-ED75C7C3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205" y="604378"/>
            <a:ext cx="8613698" cy="564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854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>
            <a:solidFill>
              <a:srgbClr val="ED4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pache Spark - Wikipedia">
            <a:extLst>
              <a:ext uri="{FF2B5EF4-FFF2-40B4-BE49-F238E27FC236}">
                <a16:creationId xmlns:a16="http://schemas.microsoft.com/office/drawing/2014/main" id="{C5A2EB2B-CA80-C629-EE40-C3EADEFA9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91302" y="1641547"/>
            <a:ext cx="7009396" cy="363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3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16A7-A21C-C073-71DC-A56526E7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1411"/>
            <a:ext cx="8997176" cy="6356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/>
              <a:t>Hadoop MapReduce Vs Apache Spark</a:t>
            </a:r>
            <a:br>
              <a:rPr lang="en-US" dirty="0"/>
            </a:br>
            <a:r>
              <a:rPr lang="en-US" b="1" i="0" u="none" strike="noStrike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of Spark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9B9D-56F2-AFC0-DDCF-E17940E4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 dirty="0">
                <a:solidFill>
                  <a:srgbClr val="FFFFFF"/>
                </a:solidFill>
              </a:rPr>
              <a:t>Agenda: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Big data concepts</a:t>
            </a:r>
          </a:p>
          <a:p>
            <a:r>
              <a:rPr lang="en-US" sz="2400" dirty="0">
                <a:solidFill>
                  <a:srgbClr val="FFFFFF"/>
                </a:solidFill>
              </a:rPr>
              <a:t>Hadoop, MapReduce and Spark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What is Spark? 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</a:rPr>
              <a:t>Why Python?</a:t>
            </a:r>
          </a:p>
          <a:p>
            <a:r>
              <a:rPr lang="en-US" sz="2400" dirty="0">
                <a:solidFill>
                  <a:srgbClr val="FFFFFF"/>
                </a:solidFill>
              </a:rPr>
              <a:t>Pyspark</a:t>
            </a: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marL="0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10AC1-AB4C-8FBD-189C-5516D439CCE1}"/>
              </a:ext>
            </a:extLst>
          </p:cNvPr>
          <p:cNvSpPr txBox="1"/>
          <p:nvPr/>
        </p:nvSpPr>
        <p:spPr>
          <a:xfrm>
            <a:off x="4806176" y="5051502"/>
            <a:ext cx="7081024" cy="1125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0" lvl="8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</a:rPr>
              <a:t>@faitusjeline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FFFFFF"/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B3DE8AB-1BBC-D1C1-6CC0-8235C6D7F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39461"/>
              </p:ext>
            </p:extLst>
          </p:nvPr>
        </p:nvGraphicFramePr>
        <p:xfrm>
          <a:off x="1003610" y="1637157"/>
          <a:ext cx="9690410" cy="291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9752">
                  <a:extLst>
                    <a:ext uri="{9D8B030D-6E8A-4147-A177-3AD203B41FA5}">
                      <a16:colId xmlns:a16="http://schemas.microsoft.com/office/drawing/2014/main" val="1292129851"/>
                    </a:ext>
                  </a:extLst>
                </a:gridCol>
                <a:gridCol w="4880658">
                  <a:extLst>
                    <a:ext uri="{9D8B030D-6E8A-4147-A177-3AD203B41FA5}">
                      <a16:colId xmlns:a16="http://schemas.microsoft.com/office/drawing/2014/main" val="50849010"/>
                    </a:ext>
                  </a:extLst>
                </a:gridCol>
              </a:tblGrid>
              <a:tr h="582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Hadoop MapReduce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 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4330"/>
                  </a:ext>
                </a:extLst>
              </a:tr>
              <a:tr h="582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100x faster than MapReduce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10284"/>
                  </a:ext>
                </a:extLst>
              </a:tr>
              <a:tr h="582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Data on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Stores Data in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065057"/>
                  </a:ext>
                </a:extLst>
              </a:tr>
              <a:tr h="582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Batch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for Real-time Processing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0352"/>
                  </a:ext>
                </a:extLst>
              </a:tr>
              <a:tr h="5825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 in Java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Written in Scala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265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0397-2013-8854-0D5C-F7A16C1D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691801"/>
            <a:ext cx="5458521" cy="67220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>
              <a:solidFill>
                <a:srgbClr val="333333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0EBB-FE0F-4067-D75E-A9CA2DF1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93" y="34657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3A3A3A"/>
                </a:solidFill>
                <a:effectLst/>
                <a:latin typeface="+mn-lt"/>
              </a:rPr>
              <a:t>Resilient Distributed Datasets (RDDs)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D5828A-976D-C291-1BF4-F3BE5B0A2A6C}"/>
              </a:ext>
            </a:extLst>
          </p:cNvPr>
          <p:cNvSpPr txBox="1">
            <a:spLocks/>
          </p:cNvSpPr>
          <p:nvPr/>
        </p:nvSpPr>
        <p:spPr>
          <a:xfrm>
            <a:off x="-213732" y="2423493"/>
            <a:ext cx="10515600" cy="408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solidFill>
                <a:srgbClr val="434343"/>
              </a:solidFill>
              <a:effectLst/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434343"/>
              </a:solidFill>
              <a:effectLst/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74758-A13D-04F4-BBCC-348A444E6F48}"/>
              </a:ext>
            </a:extLst>
          </p:cNvPr>
          <p:cNvSpPr txBox="1"/>
          <p:nvPr/>
        </p:nvSpPr>
        <p:spPr>
          <a:xfrm>
            <a:off x="1431073" y="1823328"/>
            <a:ext cx="31966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Resilience</a:t>
            </a:r>
          </a:p>
          <a:p>
            <a:endParaRPr lang="en-US" b="1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r>
              <a:rPr lang="en-US" b="1"/>
              <a:t>Distributed</a:t>
            </a:r>
          </a:p>
          <a:p>
            <a:endParaRPr lang="en-US" b="1" i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/>
              <a:t>Lazy evaluation</a:t>
            </a:r>
          </a:p>
          <a:p>
            <a:endParaRPr lang="en-US" b="1" i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/>
              <a:t>Immutability</a:t>
            </a:r>
          </a:p>
          <a:p>
            <a:endParaRPr lang="en-US" b="1" i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/>
              <a:t>In-memory computation</a:t>
            </a:r>
          </a:p>
          <a:p>
            <a:endParaRPr lang="en-US" b="1" i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/>
              <a:t>Partitioning</a:t>
            </a:r>
            <a:endParaRPr lang="en-US" b="1" i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  <a:p>
            <a:endParaRPr lang="en-US" b="1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endParaRPr lang="en-US" b="1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1032" name="Picture 8" descr="Operations on RDDs">
            <a:extLst>
              <a:ext uri="{FF2B5EF4-FFF2-40B4-BE49-F238E27FC236}">
                <a16:creationId xmlns:a16="http://schemas.microsoft.com/office/drawing/2014/main" id="{061E1A5B-5CEC-887B-D31E-D14C169A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515" y="1823328"/>
            <a:ext cx="6723809" cy="36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60397-2013-8854-0D5C-F7A16C1D5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9" y="691801"/>
            <a:ext cx="5458521" cy="672209"/>
          </a:xfrm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sz="1800" b="0" i="0" u="none" strike="noStrike">
              <a:solidFill>
                <a:srgbClr val="333333"/>
              </a:solidFill>
              <a:effectLst/>
              <a:latin typeface="Montserrat" pitchFamily="2" charset="77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200EBB-FE0F-4067-D75E-A9CA2DF1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3A3A3A"/>
                </a:solidFill>
                <a:effectLst/>
                <a:latin typeface="+mn-lt"/>
              </a:rPr>
              <a:t>Spark DataFrame</a:t>
            </a:r>
            <a:br>
              <a:rPr lang="en-US" sz="1050" b="1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</a:br>
            <a:endParaRPr lang="en-US" sz="2400" b="1" i="0" dirty="0">
              <a:solidFill>
                <a:srgbClr val="3A3A3A"/>
              </a:solidFill>
              <a:effectLst/>
              <a:latin typeface="+mn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D5828A-976D-C291-1BF4-F3BE5B0A2A6C}"/>
              </a:ext>
            </a:extLst>
          </p:cNvPr>
          <p:cNvSpPr txBox="1">
            <a:spLocks/>
          </p:cNvSpPr>
          <p:nvPr/>
        </p:nvSpPr>
        <p:spPr>
          <a:xfrm>
            <a:off x="-213732" y="2423493"/>
            <a:ext cx="10515600" cy="4087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>
              <a:solidFill>
                <a:srgbClr val="434343"/>
              </a:solidFill>
              <a:effectLst/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>
              <a:solidFill>
                <a:srgbClr val="434343"/>
              </a:solidFill>
              <a:latin typeface="Montserrat" pitchFamily="2" charset="77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b="0" i="0" u="none" strike="noStrike" dirty="0">
              <a:solidFill>
                <a:srgbClr val="434343"/>
              </a:solidFill>
              <a:effectLst/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74758-A13D-04F4-BBCC-348A444E6F48}"/>
              </a:ext>
            </a:extLst>
          </p:cNvPr>
          <p:cNvSpPr txBox="1"/>
          <p:nvPr/>
        </p:nvSpPr>
        <p:spPr>
          <a:xfrm>
            <a:off x="838199" y="1364010"/>
            <a:ext cx="9664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Distributed collections of data, organized into rows and columns.</a:t>
            </a:r>
          </a:p>
          <a:p>
            <a:endParaRPr lang="en-US" sz="2400" dirty="0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r>
              <a:rPr lang="en-US" sz="2400" dirty="0"/>
              <a:t>Each column in a DataFrame has a name and an associated type.</a:t>
            </a:r>
          </a:p>
          <a:p>
            <a:endParaRPr lang="en-US" b="1" dirty="0">
              <a:solidFill>
                <a:srgbClr val="3A3A3A"/>
              </a:solidFill>
              <a:latin typeface="Open Sans" panose="020B0606030504020204" pitchFamily="34" charset="0"/>
            </a:endParaRPr>
          </a:p>
        </p:txBody>
      </p:sp>
      <p:pic>
        <p:nvPicPr>
          <p:cNvPr id="2052" name="Picture 4" descr="How to Create Spark Dataframe Using PySpark | Apache Spark Tutorial">
            <a:extLst>
              <a:ext uri="{FF2B5EF4-FFF2-40B4-BE49-F238E27FC236}">
                <a16:creationId xmlns:a16="http://schemas.microsoft.com/office/drawing/2014/main" id="{0C1C57AB-1991-02D8-BDDE-4B7CD5F19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653" y="2960196"/>
            <a:ext cx="6925139" cy="37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4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15729</TotalTime>
  <Words>163</Words>
  <Application>Microsoft Macintosh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Open Sans</vt:lpstr>
      <vt:lpstr>Office Theme</vt:lpstr>
      <vt:lpstr>Overview of Spark</vt:lpstr>
      <vt:lpstr>Local Vs Distributed System</vt:lpstr>
      <vt:lpstr>PowerPoint Presentation</vt:lpstr>
      <vt:lpstr>Spark</vt:lpstr>
      <vt:lpstr>PowerPoint Presentation</vt:lpstr>
      <vt:lpstr>PowerPoint Presentation</vt:lpstr>
      <vt:lpstr>Hadoop MapReduce Vs Apache Spark  of Spark</vt:lpstr>
      <vt:lpstr>Resilient Distributed Datasets (RDDs)</vt:lpstr>
      <vt:lpstr>Spark DataFrame </vt:lpstr>
      <vt:lpstr>PySpark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Faitus Jeline Joseph</dc:creator>
  <cp:lastModifiedBy>Faitus Jeline Joseph</cp:lastModifiedBy>
  <cp:revision>16</cp:revision>
  <cp:lastPrinted>2023-06-02T21:33:59Z</cp:lastPrinted>
  <dcterms:created xsi:type="dcterms:W3CDTF">2023-05-26T18:38:28Z</dcterms:created>
  <dcterms:modified xsi:type="dcterms:W3CDTF">2023-06-11T20:49:14Z</dcterms:modified>
</cp:coreProperties>
</file>