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3" r:id="rId2"/>
    <p:sldId id="379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70"/>
    <p:restoredTop sz="95903"/>
  </p:normalViewPr>
  <p:slideViewPr>
    <p:cSldViewPr snapToGrid="0">
      <p:cViewPr varScale="1">
        <p:scale>
          <a:sx n="100" d="100"/>
          <a:sy n="100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87BE-85CE-534F-9493-91775CD3043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9272-35C5-AF46-9F2A-9A304830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B4C-21E2-2E80-C20E-5EEAEC8A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73F7-1B5F-38DA-F79A-C8140C75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CEE4-0907-8A79-5C76-DED8A09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A220-8B03-3948-8282-BB9FBE1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5CA4-C3B0-238E-267B-3162765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2C9-615D-52BC-1DF3-87D6F08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9586-F6FB-B98C-1E23-84E3EBFE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63D3-4C79-E1A0-E763-A2D94C9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EAB2-52CD-4DD8-457D-9D503B4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C245-A037-D321-C427-C243FF6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A105-51E1-A7F2-3FB6-1A50E056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72D1-F14A-42C0-5A6C-A9ACB854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B6A9-D2E5-085D-A64F-CA3A1A0A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3AE0-9350-D310-A2E7-28342AB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57C7-8D36-DF0B-7A98-033D699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673-C64A-8D5C-E749-684D924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B0A-851D-76B6-F7AA-B0B231AC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D074-0F9B-4F54-DC62-B66A3A3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61A0-C82A-7D34-502B-CDA05A4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0525-4695-8B46-C9FB-31A0709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7A8B-2595-B1B7-A48C-9548464E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F78D-54C5-D90A-1D42-04C1E5D6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A643-4B6E-1E46-94F5-5F8BD77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CBB0-06EB-727B-7CB1-8D45026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C646-B349-D097-D476-D8C6D5C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6E5C-6E18-4BA4-F3DE-BF06180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B8B-8A87-22B4-B97D-B172D2C4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9304-712B-4FF0-A0E9-01FC0F7C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0C6-C01E-46A1-7F03-1602026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05FA-9C87-AC14-E633-4412E08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1C86-61EB-E2D4-1049-402CD0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608-AA60-68E5-E888-0DE1811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CE0D-BC1E-692B-ECA2-1DD06BB8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42E0-8C94-EFCD-39DE-D2BAF273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1F8A-EF0C-F04B-324F-FDA170E2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5EF2-78D1-2230-04E6-44EA2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B3B2-491E-63B2-116E-592BADF6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26F1-C3AA-7BA1-880B-BCECCD1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D0276-0432-1083-B8F6-8986D65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284-DF1F-29C9-C5FC-C375D23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A45F1-B3CD-D7F2-6937-125942E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FCCC-0A1E-464B-7B7F-734B3F6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9566E-7826-4E4D-5744-483DCA0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139E-F1A1-3CDC-ED23-47F72A6B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6509-6392-E28B-F070-ED2C5BC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D476-18CD-8E50-400C-F56ABBC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363-B3B6-5AFA-C4B5-36980F3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AC6-7283-11D3-322D-8A17AE27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C0A6-590F-40E6-3E8D-D56ED77C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7070-AB12-9B87-EB54-82855F1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FD4D-5C32-5B0E-47EB-6135A97F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B8B2-7AD9-AC43-D233-8448A9D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A96-78CF-D51C-3923-6F4EBB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868E-F07A-EFAA-D098-AB446F7B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BC3B-FF74-2717-828C-EA7A0210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C657-9452-C288-3E5E-747F5AC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74FF-C69E-AE9A-DD24-DDC275E8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E828-6571-6249-A50D-FF5343D9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95D3-67F3-534C-3615-C814F1E3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0E46-D4C3-31A8-DD08-09652706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D5FE-2536-2B5F-9051-25C2C989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DC51-1AEC-A442-831E-529110D8921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873C-4336-768B-817A-0D1F980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C4B6-AD72-65CB-F44B-B7EB1DA4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07547-9B19-FA7E-E29F-96FC8EF0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19" y="1072700"/>
            <a:ext cx="4978361" cy="2463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27B38-FFCF-4AB0-CE28-C815D942B264}"/>
              </a:ext>
            </a:extLst>
          </p:cNvPr>
          <p:cNvSpPr txBox="1"/>
          <p:nvPr/>
        </p:nvSpPr>
        <p:spPr>
          <a:xfrm>
            <a:off x="3263900" y="3830121"/>
            <a:ext cx="619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Pivot &amp; Unpivot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270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Pivot &amp; Unpivot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80529"/>
          </a:xfrm>
        </p:spPr>
        <p:txBody>
          <a:bodyPr>
            <a:normAutofit/>
          </a:bodyPr>
          <a:lstStyle/>
          <a:p>
            <a:pPr fontAlgn="base"/>
            <a:endParaRPr lang="en-US" sz="2400" dirty="0"/>
          </a:p>
          <a:p>
            <a:pPr fontAlgn="base"/>
            <a:r>
              <a:rPr lang="en-US" sz="2400" dirty="0"/>
              <a:t>Pivot &amp; Unpivot are mainly used for data analytics</a:t>
            </a:r>
          </a:p>
          <a:p>
            <a:pPr marL="0" indent="0" algn="l" fontAlgn="base">
              <a:buNone/>
            </a:pPr>
            <a:endParaRPr lang="en-US" sz="2400" b="1" dirty="0">
              <a:solidFill>
                <a:srgbClr val="1E73BE"/>
              </a:solidFill>
            </a:endParaRPr>
          </a:p>
          <a:p>
            <a:pPr algn="l" fontAlgn="base"/>
            <a:r>
              <a:rPr lang="en-US" sz="2400" b="1" dirty="0">
                <a:solidFill>
                  <a:srgbClr val="1E73BE"/>
                </a:solidFill>
              </a:rPr>
              <a:t>Pivoting</a:t>
            </a:r>
            <a:r>
              <a:rPr lang="en-US" sz="2400" dirty="0"/>
              <a:t> is the process of converting row-based data into a columnar structure, resulting in a summary view of the data. </a:t>
            </a:r>
          </a:p>
          <a:p>
            <a:pPr algn="l" fontAlgn="base"/>
            <a:r>
              <a:rPr lang="en-US" sz="2400" dirty="0"/>
              <a:t>Pivot function can be applied on a grouped data to display in individual columns</a:t>
            </a:r>
          </a:p>
          <a:p>
            <a:pPr algn="l" fontAlgn="base"/>
            <a:r>
              <a:rPr lang="en-US" sz="2400" dirty="0"/>
              <a:t>Pivot function</a:t>
            </a:r>
          </a:p>
          <a:p>
            <a:pPr algn="l" fontAlgn="base"/>
            <a:endParaRPr lang="en-US" sz="2400" dirty="0"/>
          </a:p>
          <a:p>
            <a:pPr fontAlgn="base"/>
            <a:r>
              <a:rPr lang="en-US" sz="2400" b="1" i="0" dirty="0">
                <a:solidFill>
                  <a:srgbClr val="1E73BE"/>
                </a:solidFill>
                <a:effectLst/>
              </a:rPr>
              <a:t>Unpivot </a:t>
            </a:r>
            <a:r>
              <a:rPr lang="en-US" sz="2400" dirty="0"/>
              <a:t>process of converting columnar data into a row-based structure.</a:t>
            </a:r>
          </a:p>
          <a:p>
            <a:pPr fontAlgn="base"/>
            <a:r>
              <a:rPr lang="en-US" sz="2400" dirty="0"/>
              <a:t>Stack function</a:t>
            </a:r>
          </a:p>
          <a:p>
            <a:pPr marL="0" indent="0" algn="l" fontAlgn="base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9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24E5BC8E-84BC-395F-A908-E69E9494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88" y="1931733"/>
            <a:ext cx="2885512" cy="3889720"/>
          </a:xfrm>
          <a:prstGeom prst="rect">
            <a:avLst/>
          </a:prstGeom>
        </p:spPr>
      </p:pic>
      <p:pic>
        <p:nvPicPr>
          <p:cNvPr id="5" name="Picture 4" descr="A table of numbers and words&#10;&#10;Description automatically generated with medium confidence">
            <a:extLst>
              <a:ext uri="{FF2B5EF4-FFF2-40B4-BE49-F238E27FC236}">
                <a16:creationId xmlns:a16="http://schemas.microsoft.com/office/drawing/2014/main" id="{FD74E214-86CF-71B9-D2D6-243C8040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3" y="2501900"/>
            <a:ext cx="3543300" cy="18923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560A129-1BC5-F143-9AB9-4C3D2FAB0518}"/>
              </a:ext>
            </a:extLst>
          </p:cNvPr>
          <p:cNvSpPr/>
          <p:nvPr/>
        </p:nvSpPr>
        <p:spPr>
          <a:xfrm>
            <a:off x="5016500" y="2972832"/>
            <a:ext cx="1905003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AB9EB-2036-2513-1063-D94A8F9E093E}"/>
              </a:ext>
            </a:extLst>
          </p:cNvPr>
          <p:cNvSpPr txBox="1"/>
          <p:nvPr/>
        </p:nvSpPr>
        <p:spPr>
          <a:xfrm>
            <a:off x="5638800" y="2590800"/>
            <a:ext cx="74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BD8B26B0-E6CA-E275-88B7-98ED6FFFA5CA}"/>
              </a:ext>
            </a:extLst>
          </p:cNvPr>
          <p:cNvSpPr/>
          <p:nvPr/>
        </p:nvSpPr>
        <p:spPr>
          <a:xfrm>
            <a:off x="5016500" y="3647993"/>
            <a:ext cx="1905003" cy="2286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ED4BB-5E42-5E8F-369C-1B5028B74621}"/>
              </a:ext>
            </a:extLst>
          </p:cNvPr>
          <p:cNvSpPr txBox="1"/>
          <p:nvPr/>
        </p:nvSpPr>
        <p:spPr>
          <a:xfrm>
            <a:off x="5537200" y="3392962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UNPIVOT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9F0214-250D-061B-6B7F-C7B8F1B07A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1E73BE"/>
                </a:solidFill>
                <a:latin typeface="Open Sans" panose="020B0606030504020204" pitchFamily="34" charset="0"/>
              </a:rPr>
              <a:t>Pivot &amp; Unpivot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21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68253</TotalTime>
  <Words>71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Pivot &amp; Unpivot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Call Percentage </dc:title>
  <dc:creator>Faitus Jeline Joseph</dc:creator>
  <cp:lastModifiedBy>Faitus Jeline Joseph</cp:lastModifiedBy>
  <cp:revision>53</cp:revision>
  <dcterms:created xsi:type="dcterms:W3CDTF">2023-02-21T19:38:14Z</dcterms:created>
  <dcterms:modified xsi:type="dcterms:W3CDTF">2023-11-04T06:49:39Z</dcterms:modified>
</cp:coreProperties>
</file>