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A2F6E-7E30-4E62-B10E-77A937ABFDED}" v="3495" dt="2019-12-17T21:24:00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Review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E-Commerce system based on private hyper-ledger fabric</a:t>
            </a: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D603-5867-4099-96A1-EAFC49E2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83868"/>
            <a:ext cx="8534400" cy="41053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Implementation (..)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FE79-602D-49C7-BDA2-61A6186C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374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40102010807070707" pitchFamily="18" charset="2"/>
              <a:buChar char="Ø"/>
            </a:pPr>
            <a:r>
              <a:rPr lang="en-US" b="1" dirty="0" err="1"/>
              <a:t>RegisterUser</a:t>
            </a:r>
            <a:r>
              <a:rPr lang="en-US" b="1" dirty="0"/>
              <a:t> Functionality</a:t>
            </a:r>
          </a:p>
          <a:p>
            <a:pPr>
              <a:buFont typeface="Wingdings" panose="05040102010807070707" pitchFamily="18" charset="2"/>
              <a:buChar char="§"/>
            </a:pPr>
            <a:r>
              <a:rPr lang="en-US" dirty="0"/>
              <a:t>Create User</a:t>
            </a:r>
          </a:p>
          <a:p>
            <a:pPr>
              <a:buFont typeface="Wingdings" panose="05040102010807070707" pitchFamily="18" charset="2"/>
              <a:buChar char="§"/>
            </a:pPr>
            <a:r>
              <a:rPr lang="en-US" dirty="0"/>
              <a:t>Register user with its secret credentials</a:t>
            </a:r>
          </a:p>
          <a:p>
            <a:pPr>
              <a:buFont typeface="Wingdings" panose="05040102010807070707" pitchFamily="18" charset="2"/>
              <a:buChar char="§"/>
            </a:pPr>
            <a:r>
              <a:rPr lang="en-US" dirty="0"/>
              <a:t>Import the new identity into wallet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b="1" dirty="0" err="1">
                <a:ea typeface="+mn-lt"/>
                <a:cs typeface="+mn-lt"/>
              </a:rPr>
              <a:t>AddProduct</a:t>
            </a:r>
            <a:r>
              <a:rPr lang="en-US" b="1" dirty="0">
                <a:ea typeface="+mn-lt"/>
                <a:cs typeface="+mn-lt"/>
              </a:rPr>
              <a:t> Functionality</a:t>
            </a:r>
          </a:p>
          <a:p>
            <a:pPr>
              <a:buFont typeface="Wingdings" panose="05040102010807070707" pitchFamily="18" charset="2"/>
              <a:buChar char="§"/>
            </a:pPr>
            <a:r>
              <a:rPr lang="en-US" dirty="0"/>
              <a:t>Takes input from API , name , model and other attribute and add them into ledger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b="1" err="1"/>
              <a:t>PurchaseProduct</a:t>
            </a:r>
            <a:r>
              <a:rPr lang="en-US" b="1" dirty="0"/>
              <a:t> Functionality</a:t>
            </a:r>
          </a:p>
          <a:p>
            <a:pPr>
              <a:buFont typeface="Wingdings" panose="05040102010807070707" pitchFamily="18" charset="2"/>
              <a:buChar char="§"/>
            </a:pPr>
            <a:r>
              <a:rPr lang="en-US" dirty="0"/>
              <a:t>Take input ProductName, </a:t>
            </a:r>
            <a:r>
              <a:rPr lang="en-US" dirty="0" err="1"/>
              <a:t>PurchaserID</a:t>
            </a:r>
            <a:r>
              <a:rPr lang="en-US" dirty="0"/>
              <a:t>, </a:t>
            </a:r>
            <a:r>
              <a:rPr lang="en-US" dirty="0" err="1"/>
              <a:t>buyerID</a:t>
            </a:r>
            <a:r>
              <a:rPr lang="en-US" dirty="0"/>
              <a:t>.</a:t>
            </a:r>
          </a:p>
          <a:p>
            <a:pPr>
              <a:buFont typeface="Wingdings" panose="05040102010807070707" pitchFamily="18" charset="2"/>
              <a:buChar char="§"/>
            </a:pPr>
            <a:r>
              <a:rPr lang="en-US" dirty="0"/>
              <a:t>Validate if Purchaser have enough money in wallet</a:t>
            </a:r>
          </a:p>
          <a:p>
            <a:pPr>
              <a:buFont typeface="Wingdings" panose="05040102010807070707" pitchFamily="18" charset="2"/>
              <a:buChar char="§"/>
            </a:pPr>
            <a:r>
              <a:rPr lang="en-US" dirty="0"/>
              <a:t>Deduct money from purchaser account and add in buyer </a:t>
            </a:r>
            <a:r>
              <a:rPr lang="en-US" dirty="0" err="1"/>
              <a:t>accout</a:t>
            </a:r>
            <a:r>
              <a:rPr lang="en-US" dirty="0"/>
              <a:t>.</a:t>
            </a:r>
          </a:p>
          <a:p>
            <a:pPr>
              <a:buFont typeface="Wingdings" panose="05040102010807070707" pitchFamily="18" charset="2"/>
              <a:buChar char="§"/>
            </a:pPr>
            <a:r>
              <a:rPr lang="en-US" dirty="0"/>
              <a:t>Update owner name of product.</a:t>
            </a:r>
          </a:p>
        </p:txBody>
      </p:sp>
    </p:spTree>
    <p:extLst>
      <p:ext uri="{BB962C8B-B14F-4D97-AF65-F5344CB8AC3E}">
        <p14:creationId xmlns:p14="http://schemas.microsoft.com/office/powerpoint/2010/main" val="235624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860D-83CF-40CD-96EA-23DBA914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(..)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AD13-2307-4EA3-B2AC-4A7A383B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ProductReview</a:t>
            </a:r>
            <a:r>
              <a:rPr lang="en-US" b="1" dirty="0"/>
              <a:t> Functionality</a:t>
            </a:r>
          </a:p>
          <a:p>
            <a:pPr marL="0" indent="0">
              <a:buNone/>
            </a:pPr>
            <a:r>
              <a:rPr lang="en-US" dirty="0"/>
              <a:t>Add here if completed otherwise remove it.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790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8DFF-2110-40FB-8966-707A328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INtergration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4AAC-E02E-46F4-8235-1CC228EF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Asad</a:t>
            </a:r>
            <a:r>
              <a:rPr lang="en-US" dirty="0"/>
              <a:t> please add API call images here and a little demonstration here. Thanks</a:t>
            </a:r>
          </a:p>
        </p:txBody>
      </p:sp>
    </p:spTree>
    <p:extLst>
      <p:ext uri="{BB962C8B-B14F-4D97-AF65-F5344CB8AC3E}">
        <p14:creationId xmlns:p14="http://schemas.microsoft.com/office/powerpoint/2010/main" val="399036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DC82-16DF-4D88-9246-180C42F6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D674-4D57-479D-85F2-225326B3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Endorsement</a:t>
            </a:r>
          </a:p>
          <a:p>
            <a:r>
              <a:rPr lang="en-US" dirty="0"/>
              <a:t>Integration with cloud platform (GCP , Azure)</a:t>
            </a:r>
          </a:p>
        </p:txBody>
      </p:sp>
    </p:spTree>
    <p:extLst>
      <p:ext uri="{BB962C8B-B14F-4D97-AF65-F5344CB8AC3E}">
        <p14:creationId xmlns:p14="http://schemas.microsoft.com/office/powerpoint/2010/main" val="391817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9862-A07B-4CCF-940F-88DD7669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9DBC-A560-4377-B2D4-E68F4CE7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Partial implementation was present in Ethereum.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Exploring available private blockchain platforms.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Implementation of system in private blockchain (local or on cloud) and interface to integrate with an API.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We used hyper-ledger fabric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18614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0EC7-6E07-4185-B290-523C2D1A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065D-80CD-4884-AF93-74D17DDF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High level feature of the system are:</a:t>
            </a:r>
          </a:p>
          <a:p>
            <a:pPr>
              <a:buFont typeface="Courier New" panose="05040102010807070707" pitchFamily="18" charset="2"/>
              <a:buChar char="o"/>
            </a:pPr>
            <a:r>
              <a:rPr lang="en-US" dirty="0"/>
              <a:t>Product Addition</a:t>
            </a:r>
          </a:p>
          <a:p>
            <a:pPr>
              <a:buFont typeface="Courier New" panose="05040102010807070707" pitchFamily="18" charset="2"/>
              <a:buChar char="o"/>
            </a:pPr>
            <a:r>
              <a:rPr lang="en-US" dirty="0"/>
              <a:t>Product Purchasing</a:t>
            </a:r>
          </a:p>
          <a:p>
            <a:pPr>
              <a:buFont typeface="Courier New" panose="05040102010807070707" pitchFamily="18" charset="2"/>
              <a:buChar char="o"/>
            </a:pPr>
            <a:r>
              <a:rPr lang="en-US" dirty="0"/>
              <a:t>Product Review by Buyers</a:t>
            </a:r>
          </a:p>
          <a:p>
            <a:pPr>
              <a:buFont typeface="Courier New" panose="05040102010807070707" pitchFamily="18" charset="2"/>
              <a:buChar char="o"/>
            </a:pPr>
            <a:r>
              <a:rPr lang="en-US" dirty="0"/>
              <a:t>Deduction of currency from wallet associate with User.</a:t>
            </a:r>
          </a:p>
          <a:p>
            <a:pPr>
              <a:buFont typeface="Courier New" panose="05040102010807070707" pitchFamily="18" charset="2"/>
              <a:buChar char="o"/>
            </a:pPr>
            <a:r>
              <a:rPr lang="en-US" dirty="0"/>
              <a:t>Review Endorsement</a:t>
            </a:r>
          </a:p>
        </p:txBody>
      </p:sp>
    </p:spTree>
    <p:extLst>
      <p:ext uri="{BB962C8B-B14F-4D97-AF65-F5344CB8AC3E}">
        <p14:creationId xmlns:p14="http://schemas.microsoft.com/office/powerpoint/2010/main" val="208992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A50F-A7E3-4E95-AA07-BC3D2759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7DEC-90E4-4B84-977E-3B3EB1CD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40102010807070707" pitchFamily="18" charset="2"/>
              <a:buChar char="Ø"/>
            </a:pPr>
            <a:r>
              <a:rPr lang="en-US" sz="2800" b="1" dirty="0"/>
              <a:t>Challenges</a:t>
            </a:r>
            <a:endParaRPr lang="en-US" sz="2800" b="1"/>
          </a:p>
          <a:p>
            <a:pPr>
              <a:buFont typeface="Arial" panose="05040102010807070707" pitchFamily="18" charset="2"/>
              <a:buChar char="•"/>
            </a:pPr>
            <a:r>
              <a:rPr lang="en-US" dirty="0"/>
              <a:t>No documentation available for Azure hyper-ledger yet.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en-US" dirty="0"/>
              <a:t>Very few online resource for guide. 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sz="2800" b="1" dirty="0"/>
              <a:t>Limitations 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en-US" dirty="0"/>
              <a:t>Only possible to implement on Ubuntu Linux distribution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en-US" dirty="0"/>
              <a:t>Docker Installation required</a:t>
            </a:r>
          </a:p>
          <a:p>
            <a:pPr>
              <a:buFont typeface="Arial" panose="05040102010807070707" pitchFamily="18" charset="2"/>
              <a:buChar char="•"/>
            </a:pPr>
            <a:r>
              <a:rPr lang="en-US" dirty="0"/>
              <a:t>Works with python 2.7 only</a:t>
            </a:r>
          </a:p>
        </p:txBody>
      </p:sp>
    </p:spTree>
    <p:extLst>
      <p:ext uri="{BB962C8B-B14F-4D97-AF65-F5344CB8AC3E}">
        <p14:creationId xmlns:p14="http://schemas.microsoft.com/office/powerpoint/2010/main" val="75791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FD15-51CA-442A-84B0-5EA39112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Setup and Configuration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C2B7-B695-4A71-9C83-DA1C195B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40102010807070707" pitchFamily="18" charset="2"/>
              <a:buChar char="Ø"/>
            </a:pPr>
            <a:r>
              <a:rPr lang="en-US" sz="3600" b="1" dirty="0"/>
              <a:t>Pre-requisites</a:t>
            </a:r>
          </a:p>
          <a:p>
            <a:r>
              <a:rPr lang="en-US" dirty="0">
                <a:ea typeface="+mn-lt"/>
                <a:cs typeface="+mn-lt"/>
              </a:rPr>
              <a:t>Operating Systems: Ubuntu Linux 14.04 / 16.04 LTS (both 64-bit), or Mac OS 10.12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Docker Engine: Version 17.03 or higher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Docker-Compose: Version 1.8 or higher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Node: 8.9 or higher (note version 9 and higher is not supported)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npm</a:t>
            </a:r>
            <a:r>
              <a:rPr lang="en-US" dirty="0">
                <a:ea typeface="+mn-lt"/>
                <a:cs typeface="+mn-lt"/>
              </a:rPr>
              <a:t>: v5.x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git: 2.9.x or higher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Python: 2.7.x (</a:t>
            </a:r>
            <a:r>
              <a:rPr lang="en-US" dirty="0" err="1">
                <a:ea typeface="+mn-lt"/>
                <a:cs typeface="+mn-lt"/>
              </a:rPr>
              <a:t>hyperledger</a:t>
            </a:r>
            <a:r>
              <a:rPr lang="en-US" dirty="0">
                <a:ea typeface="+mn-lt"/>
                <a:cs typeface="+mn-lt"/>
              </a:rPr>
              <a:t> only work with python 2.7)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1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AC0D-70FF-41C7-90BE-40A4E2C9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n-US" dirty="0"/>
              <a:t>Hyper-ledger setup</a:t>
            </a:r>
          </a:p>
        </p:txBody>
      </p:sp>
      <p:pic>
        <p:nvPicPr>
          <p:cNvPr id="29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A7126F-3674-463E-9FB6-4167E28A6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916" y="2117703"/>
            <a:ext cx="7190445" cy="742950"/>
          </a:xfrm>
        </p:spPr>
      </p:pic>
      <p:pic>
        <p:nvPicPr>
          <p:cNvPr id="4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755AC9C1-401D-4FD9-AB1C-2866157B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90194"/>
            <a:ext cx="7195828" cy="1296855"/>
          </a:xfrm>
          <a:prstGeom prst="rect">
            <a:avLst/>
          </a:prstGeom>
        </p:spPr>
      </p:pic>
      <p:pic>
        <p:nvPicPr>
          <p:cNvPr id="35" name="Picture 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9E06E6C-E0E6-497B-8F03-48043D8BB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16" y="3077430"/>
            <a:ext cx="7194394" cy="12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B65D-55FB-494C-AFE9-539B0EF8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F341-7B3E-45B4-B7F3-6A779D84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User Register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Add Product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Product Listing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API integration for Product addition and listing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Purchasing of Products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9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7C5D-56E3-4A84-9544-334D0E90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Implementation (..)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7321-114A-4C74-ACC9-2EBF6735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User Register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40102010807070707" pitchFamily="18" charset="2"/>
              <a:buChar char="Ø"/>
            </a:pPr>
            <a:r>
              <a:rPr lang="en-US" dirty="0"/>
              <a:t>Product Listing</a:t>
            </a:r>
            <a:endParaRPr lang="en-US"/>
          </a:p>
          <a:p>
            <a:pPr>
              <a:buFont typeface="Wingdings" panose="05040102010807070707" pitchFamily="18" charset="2"/>
              <a:buChar char="Ø"/>
            </a:pPr>
            <a:endParaRPr lang="en-US" dirty="0"/>
          </a:p>
        </p:txBody>
      </p:sp>
      <p:pic>
        <p:nvPicPr>
          <p:cNvPr id="4" name="Picture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8432BE2A-F07C-470F-90D4-9FC91C95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4" y="1601621"/>
            <a:ext cx="6116443" cy="56958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5E5AF3-1CCB-4C30-8699-101F2775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54" y="3329880"/>
            <a:ext cx="6367346" cy="7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6337-776D-4424-80D4-DE2439F8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Implementation (..)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7683-C4B2-4BC1-88A9-23CC7EC5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Product Purchasing</a:t>
            </a:r>
          </a:p>
          <a:p>
            <a:pPr marL="0" indent="0">
              <a:buNone/>
            </a:pPr>
            <a:r>
              <a:rPr lang="en-US" dirty="0"/>
              <a:t>Note : </a:t>
            </a:r>
            <a:r>
              <a:rPr lang="en-US" dirty="0" err="1"/>
              <a:t>faizan</a:t>
            </a:r>
            <a:r>
              <a:rPr lang="en-US" dirty="0"/>
              <a:t> add purchasing screen shot here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56F3E6-F9B9-44F6-93EB-3A0BD864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9" y="1229567"/>
            <a:ext cx="8012150" cy="8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897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Slice</vt:lpstr>
      <vt:lpstr>Product Review system</vt:lpstr>
      <vt:lpstr>Problem Statement</vt:lpstr>
      <vt:lpstr>Goals</vt:lpstr>
      <vt:lpstr>Setup and Configuration</vt:lpstr>
      <vt:lpstr>Setup and Configuration (2)</vt:lpstr>
      <vt:lpstr>Hyper-ledger setup</vt:lpstr>
      <vt:lpstr>Implementation</vt:lpstr>
      <vt:lpstr>Implementation (..) </vt:lpstr>
      <vt:lpstr>Implementation (..) </vt:lpstr>
      <vt:lpstr>Implementation (..) </vt:lpstr>
      <vt:lpstr>Implementation (..) </vt:lpstr>
      <vt:lpstr>API INtergration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362</cp:revision>
  <dcterms:created xsi:type="dcterms:W3CDTF">2019-12-17T20:02:20Z</dcterms:created>
  <dcterms:modified xsi:type="dcterms:W3CDTF">2019-12-17T21:24:38Z</dcterms:modified>
</cp:coreProperties>
</file>