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9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ECA2-5FF1-4DE1-8D7E-8705779685AB}" type="datetimeFigureOut">
              <a:rPr lang="en-US" smtClean="0"/>
              <a:t>26-Aug-23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DC30-B8FD-4855-934E-54F43BB3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Football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6" y="6087543"/>
            <a:ext cx="3663142" cy="471198"/>
          </a:xfrm>
        </p:spPr>
        <p:txBody>
          <a:bodyPr/>
          <a:lstStyle/>
          <a:p>
            <a:r>
              <a:rPr lang="en-US" dirty="0" smtClean="0"/>
              <a:t>Prepared by: Faiyaz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56" y="109093"/>
            <a:ext cx="10098024" cy="6041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Twitter Streaming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456" y="828929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" y="97292"/>
            <a:ext cx="5384571" cy="6625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 Data Architecture: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4480560" y="747511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eason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7076902" y="747511"/>
            <a:ext cx="127738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countries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5" idx="3"/>
          </p:cNvCxnSpPr>
          <p:nvPr/>
        </p:nvCxnSpPr>
        <p:spPr>
          <a:xfrm>
            <a:off x="5727469" y="1036537"/>
            <a:ext cx="13494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02185" y="1036537"/>
            <a:ext cx="0" cy="578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xagon 11"/>
          <p:cNvSpPr/>
          <p:nvPr/>
        </p:nvSpPr>
        <p:spPr>
          <a:xfrm>
            <a:off x="5773882" y="1614589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leagues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397336" y="2192641"/>
            <a:ext cx="0" cy="450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96835" y="2627147"/>
            <a:ext cx="8902932" cy="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xagon 19"/>
          <p:cNvSpPr/>
          <p:nvPr/>
        </p:nvSpPr>
        <p:spPr>
          <a:xfrm>
            <a:off x="1773382" y="2950601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fixtures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177339" y="2950601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110147" y="4405447"/>
            <a:ext cx="1591887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7428808" y="4405447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Hexagon 23"/>
          <p:cNvSpPr/>
          <p:nvPr/>
        </p:nvSpPr>
        <p:spPr>
          <a:xfrm>
            <a:off x="10571019" y="2969780"/>
            <a:ext cx="1457496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standings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7428808" y="2969780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5008510" y="2969780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op scores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299767" y="2632580"/>
            <a:ext cx="0" cy="3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49490" y="2643447"/>
            <a:ext cx="1" cy="3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15789" y="2613401"/>
            <a:ext cx="1" cy="3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396835" y="2632580"/>
            <a:ext cx="1" cy="3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049489" y="3572135"/>
            <a:ext cx="2" cy="83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exagon 42"/>
          <p:cNvSpPr/>
          <p:nvPr/>
        </p:nvSpPr>
        <p:spPr>
          <a:xfrm>
            <a:off x="8977746" y="4405447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transfer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Hexagon 43"/>
          <p:cNvSpPr/>
          <p:nvPr/>
        </p:nvSpPr>
        <p:spPr>
          <a:xfrm>
            <a:off x="10385368" y="4405447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coaches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049490" y="4210043"/>
            <a:ext cx="2959332" cy="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619394" y="4217491"/>
            <a:ext cx="1" cy="220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008822" y="4186515"/>
            <a:ext cx="1" cy="220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3" idx="3"/>
          </p:cNvCxnSpPr>
          <p:nvPr/>
        </p:nvCxnSpPr>
        <p:spPr>
          <a:xfrm>
            <a:off x="8675718" y="4694473"/>
            <a:ext cx="302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160327" y="5369306"/>
            <a:ext cx="2959332" cy="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119659" y="4951525"/>
            <a:ext cx="11083" cy="774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>
            <a:off x="10507287" y="5725886"/>
            <a:ext cx="1446415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sidelined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Hexagon 56"/>
          <p:cNvSpPr/>
          <p:nvPr/>
        </p:nvSpPr>
        <p:spPr>
          <a:xfrm>
            <a:off x="8836429" y="5725886"/>
            <a:ext cx="142701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trophies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9540239" y="5338705"/>
            <a:ext cx="9699" cy="387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131231" y="4983933"/>
            <a:ext cx="18013" cy="3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/>
          <p:cNvSpPr/>
          <p:nvPr/>
        </p:nvSpPr>
        <p:spPr>
          <a:xfrm>
            <a:off x="3325093" y="2955074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973282" y="3933205"/>
            <a:ext cx="4519357" cy="2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 72"/>
          <p:cNvSpPr/>
          <p:nvPr/>
        </p:nvSpPr>
        <p:spPr>
          <a:xfrm>
            <a:off x="4788135" y="4414917"/>
            <a:ext cx="1409008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Players statistics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Hexagon 74"/>
          <p:cNvSpPr/>
          <p:nvPr/>
        </p:nvSpPr>
        <p:spPr>
          <a:xfrm>
            <a:off x="1823261" y="4421953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Hexagon 75"/>
          <p:cNvSpPr/>
          <p:nvPr/>
        </p:nvSpPr>
        <p:spPr>
          <a:xfrm>
            <a:off x="3334791" y="4421953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lineups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020291" y="3244100"/>
            <a:ext cx="302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3"/>
            <a:endCxn id="21" idx="0"/>
          </p:cNvCxnSpPr>
          <p:nvPr/>
        </p:nvCxnSpPr>
        <p:spPr>
          <a:xfrm flipH="1">
            <a:off x="1424248" y="3239627"/>
            <a:ext cx="349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473247" y="3948434"/>
            <a:ext cx="2425" cy="47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58601" y="3933205"/>
            <a:ext cx="2425" cy="47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84368" y="3948434"/>
            <a:ext cx="2425" cy="473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387832" y="3494170"/>
            <a:ext cx="3288" cy="920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Hexagon 94"/>
          <p:cNvSpPr/>
          <p:nvPr/>
        </p:nvSpPr>
        <p:spPr>
          <a:xfrm>
            <a:off x="8977746" y="2950601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eam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statistics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8672944" y="3239627"/>
            <a:ext cx="302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3" idx="3"/>
            <a:endCxn id="73" idx="0"/>
          </p:cNvCxnSpPr>
          <p:nvPr/>
        </p:nvCxnSpPr>
        <p:spPr>
          <a:xfrm flipH="1">
            <a:off x="6197143" y="4694473"/>
            <a:ext cx="1231665" cy="9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397699" y="2611142"/>
            <a:ext cx="49888" cy="1994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ight Bracket 107"/>
          <p:cNvSpPr/>
          <p:nvPr/>
        </p:nvSpPr>
        <p:spPr>
          <a:xfrm>
            <a:off x="6433724" y="4590243"/>
            <a:ext cx="160713" cy="34803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/>
          <p:cNvSpPr/>
          <p:nvPr/>
        </p:nvSpPr>
        <p:spPr>
          <a:xfrm>
            <a:off x="5842462" y="5282002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447587" y="4938279"/>
            <a:ext cx="1" cy="3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Hexagon 115"/>
          <p:cNvSpPr/>
          <p:nvPr/>
        </p:nvSpPr>
        <p:spPr>
          <a:xfrm>
            <a:off x="7020100" y="6203777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Hexagon 116"/>
          <p:cNvSpPr/>
          <p:nvPr/>
        </p:nvSpPr>
        <p:spPr>
          <a:xfrm>
            <a:off x="4752804" y="6203777"/>
            <a:ext cx="1246909" cy="5780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5376258" y="5983344"/>
            <a:ext cx="2221575" cy="2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376258" y="5994748"/>
            <a:ext cx="12469" cy="209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595596" y="5983344"/>
            <a:ext cx="2237" cy="17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6465916" y="5846112"/>
            <a:ext cx="4158" cy="148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33" y="121875"/>
            <a:ext cx="8230846" cy="60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3" y="1027246"/>
            <a:ext cx="11950602" cy="39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246253"/>
            <a:ext cx="10125456" cy="841883"/>
          </a:xfrm>
        </p:spPr>
        <p:txBody>
          <a:bodyPr/>
          <a:lstStyle/>
          <a:p>
            <a:r>
              <a:rPr lang="en-US" dirty="0" smtClean="0"/>
              <a:t>Schema: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1088136"/>
            <a:ext cx="8645652" cy="5622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267" y="959485"/>
            <a:ext cx="2587024" cy="54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0"/>
            <a:ext cx="11771376" cy="1325563"/>
          </a:xfrm>
        </p:spPr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23" y="1168400"/>
            <a:ext cx="3067050" cy="556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0"/>
            <a:ext cx="2959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1125"/>
            <a:ext cx="10515600" cy="1325563"/>
          </a:xfrm>
        </p:spPr>
        <p:txBody>
          <a:bodyPr/>
          <a:lstStyle/>
          <a:p>
            <a:r>
              <a:rPr lang="en-US" b="1" dirty="0" smtClean="0"/>
              <a:t>Leagues: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2970"/>
            <a:ext cx="7108741" cy="55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56" y="109092"/>
            <a:ext cx="10162032" cy="750443"/>
          </a:xfrm>
        </p:spPr>
        <p:txBody>
          <a:bodyPr/>
          <a:lstStyle/>
          <a:p>
            <a:r>
              <a:rPr lang="en-US" b="1" dirty="0" smtClean="0"/>
              <a:t>Venue details: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56" y="859535"/>
            <a:ext cx="9153144" cy="54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50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Football Analytics</vt:lpstr>
      <vt:lpstr>Twitter Streaming Data</vt:lpstr>
      <vt:lpstr>API Data Architecture:</vt:lpstr>
      <vt:lpstr>Project overview:</vt:lpstr>
      <vt:lpstr>Schema:</vt:lpstr>
      <vt:lpstr>Schema</vt:lpstr>
      <vt:lpstr>Leagues:</vt:lpstr>
      <vt:lpstr>Venue details: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Football Analytics</dc:title>
  <dc:creator>Faiyaz Ahmad</dc:creator>
  <cp:lastModifiedBy>Faiyaz Ahmad</cp:lastModifiedBy>
  <cp:revision>35</cp:revision>
  <dcterms:created xsi:type="dcterms:W3CDTF">2023-01-18T04:25:00Z</dcterms:created>
  <dcterms:modified xsi:type="dcterms:W3CDTF">2023-08-27T23:01:03Z</dcterms:modified>
</cp:coreProperties>
</file>