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5" r:id="rId4"/>
  </p:sldMasterIdLst>
  <p:notesMasterIdLst>
    <p:notesMasterId r:id="rId25"/>
  </p:notesMasterIdLst>
  <p:handoutMasterIdLst>
    <p:handoutMasterId r:id="rId26"/>
  </p:handoutMasterIdLst>
  <p:sldIdLst>
    <p:sldId id="256" r:id="rId5"/>
    <p:sldId id="264" r:id="rId6"/>
    <p:sldId id="259" r:id="rId7"/>
    <p:sldId id="265" r:id="rId8"/>
    <p:sldId id="260"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5" autoAdjust="0"/>
  </p:normalViewPr>
  <p:slideViewPr>
    <p:cSldViewPr snapToGrid="0">
      <p:cViewPr varScale="1">
        <p:scale>
          <a:sx n="74" d="100"/>
          <a:sy n="74" d="100"/>
        </p:scale>
        <p:origin x="576" y="54"/>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AEF700-9B0B-4359-8356-DCE7EE4E4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B9BF05B-06DB-4EC8-B476-CF95F9BD85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3D6361-1E3C-4214-95E1-B8DE93421F8F}" type="datetimeFigureOut">
              <a:rPr lang="en-US" smtClean="0"/>
              <a:t>8/9/2021</a:t>
            </a:fld>
            <a:endParaRPr lang="en-US" dirty="0"/>
          </a:p>
        </p:txBody>
      </p:sp>
      <p:sp>
        <p:nvSpPr>
          <p:cNvPr id="4" name="Footer Placeholder 3">
            <a:extLst>
              <a:ext uri="{FF2B5EF4-FFF2-40B4-BE49-F238E27FC236}">
                <a16:creationId xmlns:a16="http://schemas.microsoft.com/office/drawing/2014/main" id="{6321952E-79CD-4E03-AAEB-C22680419E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3DCA65F-8548-4E36-8331-FD471638B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CE0281-66A0-46B8-BDE2-AEF0C7453753}" type="slidenum">
              <a:rPr lang="en-US" smtClean="0"/>
              <a:t>‹#›</a:t>
            </a:fld>
            <a:endParaRPr lang="en-US" dirty="0"/>
          </a:p>
        </p:txBody>
      </p:sp>
    </p:spTree>
    <p:extLst>
      <p:ext uri="{BB962C8B-B14F-4D97-AF65-F5344CB8AC3E}">
        <p14:creationId xmlns:p14="http://schemas.microsoft.com/office/powerpoint/2010/main" val="65573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9CFFA-1E2F-4435-8DD6-9B5CC3FF4505}" type="datetimeFigureOut">
              <a:rPr lang="en-US" smtClean="0"/>
              <a:t>8/9/2021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DED1C-4656-4CF8-AD34-DC4A65BB3913}" type="slidenum">
              <a:rPr lang="en-US" smtClean="0"/>
              <a:t>‹#›</a:t>
            </a:fld>
            <a:endParaRPr lang="en-US" dirty="0"/>
          </a:p>
        </p:txBody>
      </p:sp>
    </p:spTree>
    <p:extLst>
      <p:ext uri="{BB962C8B-B14F-4D97-AF65-F5344CB8AC3E}">
        <p14:creationId xmlns:p14="http://schemas.microsoft.com/office/powerpoint/2010/main" val="3895429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1</a:t>
            </a:fld>
            <a:endParaRPr lang="en-US" dirty="0"/>
          </a:p>
        </p:txBody>
      </p:sp>
    </p:spTree>
    <p:extLst>
      <p:ext uri="{BB962C8B-B14F-4D97-AF65-F5344CB8AC3E}">
        <p14:creationId xmlns:p14="http://schemas.microsoft.com/office/powerpoint/2010/main" val="2040842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2</a:t>
            </a:fld>
            <a:endParaRPr lang="en-US" dirty="0"/>
          </a:p>
        </p:txBody>
      </p:sp>
    </p:spTree>
    <p:extLst>
      <p:ext uri="{BB962C8B-B14F-4D97-AF65-F5344CB8AC3E}">
        <p14:creationId xmlns:p14="http://schemas.microsoft.com/office/powerpoint/2010/main" val="643230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3</a:t>
            </a:fld>
            <a:endParaRPr lang="en-US" dirty="0"/>
          </a:p>
        </p:txBody>
      </p:sp>
    </p:spTree>
    <p:extLst>
      <p:ext uri="{BB962C8B-B14F-4D97-AF65-F5344CB8AC3E}">
        <p14:creationId xmlns:p14="http://schemas.microsoft.com/office/powerpoint/2010/main" val="470719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4</a:t>
            </a:fld>
            <a:endParaRPr lang="en-US" dirty="0"/>
          </a:p>
        </p:txBody>
      </p:sp>
    </p:spTree>
    <p:extLst>
      <p:ext uri="{BB962C8B-B14F-4D97-AF65-F5344CB8AC3E}">
        <p14:creationId xmlns:p14="http://schemas.microsoft.com/office/powerpoint/2010/main" val="3453078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5</a:t>
            </a:fld>
            <a:endParaRPr lang="en-US" dirty="0"/>
          </a:p>
        </p:txBody>
      </p:sp>
    </p:spTree>
    <p:extLst>
      <p:ext uri="{BB962C8B-B14F-4D97-AF65-F5344CB8AC3E}">
        <p14:creationId xmlns:p14="http://schemas.microsoft.com/office/powerpoint/2010/main" val="3929177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6045B54-3ABD-4401-A63B-9BA9BC5CC91A}" type="datetime1">
              <a:rPr lang="en-US" smtClean="0"/>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972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F76682-5C1E-4570-893D-F34C2E63704C}" type="datetime1">
              <a:rPr lang="en-US" smtClean="0"/>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7593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FCC061-F9AF-49D0-B35A-70DAB67F2A37}" type="datetime1">
              <a:rPr lang="en-US" smtClean="0"/>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5523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06DE33-E2CB-47CC-92EB-9A0099DCF094}" type="datetime1">
              <a:rPr lang="en-US" smtClean="0"/>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5005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ADF09B-A0D8-42A1-B97F-F72251C41948}" type="datetime1">
              <a:rPr lang="en-US" smtClean="0"/>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106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9E8A98-DDC0-4AD0-9313-C6B717056A2F}" type="datetime1">
              <a:rPr lang="en-US" smtClean="0"/>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3288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934240-A158-4778-B227-4F6895792CFF}" type="datetime1">
              <a:rPr lang="en-US" smtClean="0"/>
              <a:t>8/9/2021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9092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49EFE5-2D88-42D3-BF7B-C9326D60CAA6}" type="datetime1">
              <a:rPr lang="en-US" smtClean="0"/>
              <a:t>8/9/2021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153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1C84009-60BF-4944-BA87-46AE8437883A}" type="datetime1">
              <a:rPr lang="en-US" smtClean="0"/>
              <a:t>8/9/2021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303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924E9A3-7452-4486-93BA-BB6CC0776656}" type="datetime1">
              <a:rPr lang="en-US" smtClean="0"/>
              <a:t>8/9/2021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57083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D2D37E-122B-4030-A220-29017838388A}" type="datetime1">
              <a:rPr lang="en-US" smtClean="0"/>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226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0DFCDC9-8678-42A4-98EC-5A9FEDBED986}" type="datetime1">
              <a:rPr lang="en-US" smtClean="0"/>
              <a:t>8/9/2021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01223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sldNum="0"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596B-F237-47DD-989E-9D8B0B49B4BB}"/>
              </a:ext>
            </a:extLst>
          </p:cNvPr>
          <p:cNvSpPr>
            <a:spLocks noGrp="1"/>
          </p:cNvSpPr>
          <p:nvPr>
            <p:ph type="ctrTitle"/>
          </p:nvPr>
        </p:nvSpPr>
        <p:spPr>
          <a:xfrm>
            <a:off x="981075" y="1358901"/>
            <a:ext cx="5280026" cy="2730498"/>
          </a:xfrm>
        </p:spPr>
        <p:txBody>
          <a:bodyPr>
            <a:normAutofit fontScale="90000"/>
          </a:bodyPr>
          <a:lstStyle/>
          <a:p>
            <a:r>
              <a:rPr lang="en-US" dirty="0">
                <a:solidFill>
                  <a:srgbClr val="FF0000"/>
                </a:solidFill>
              </a:rPr>
              <a:t>Review and rating project</a:t>
            </a:r>
          </a:p>
        </p:txBody>
      </p:sp>
      <p:sp>
        <p:nvSpPr>
          <p:cNvPr id="17" name="Date Placeholder 16">
            <a:extLst>
              <a:ext uri="{FF2B5EF4-FFF2-40B4-BE49-F238E27FC236}">
                <a16:creationId xmlns:a16="http://schemas.microsoft.com/office/drawing/2014/main" id="{D57723D1-09BB-4A01-A11D-A125E6D68A43}"/>
              </a:ext>
            </a:extLst>
          </p:cNvPr>
          <p:cNvSpPr>
            <a:spLocks noGrp="1"/>
          </p:cNvSpPr>
          <p:nvPr>
            <p:ph type="dt" sz="half" idx="10"/>
          </p:nvPr>
        </p:nvSpPr>
        <p:spPr/>
        <p:txBody>
          <a:bodyPr/>
          <a:lstStyle/>
          <a:p>
            <a:fld id="{29420E8A-773E-4FF7-856D-FA7CE4C57B47}" type="datetime1">
              <a:rPr lang="en-US" smtClean="0"/>
              <a:t>8/9/2021</a:t>
            </a:fld>
            <a:endParaRPr lang="en-US" dirty="0"/>
          </a:p>
        </p:txBody>
      </p:sp>
    </p:spTree>
    <p:extLst>
      <p:ext uri="{BB962C8B-B14F-4D97-AF65-F5344CB8AC3E}">
        <p14:creationId xmlns:p14="http://schemas.microsoft.com/office/powerpoint/2010/main" val="26420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F3C7C-DEB2-4E86-9454-4EB79AFD87C0}"/>
              </a:ext>
            </a:extLst>
          </p:cNvPr>
          <p:cNvSpPr>
            <a:spLocks noGrp="1"/>
          </p:cNvSpPr>
          <p:nvPr>
            <p:ph type="title"/>
          </p:nvPr>
        </p:nvSpPr>
        <p:spPr/>
        <p:txBody>
          <a:bodyPr/>
          <a:lstStyle/>
          <a:p>
            <a:r>
              <a:rPr lang="en-IN" b="1" dirty="0">
                <a:solidFill>
                  <a:schemeClr val="accent1">
                    <a:lumMod val="60000"/>
                    <a:lumOff val="40000"/>
                  </a:schemeClr>
                </a:solidFill>
              </a:rPr>
              <a:t>Analysis</a:t>
            </a:r>
            <a:endParaRPr lang="en-IN" dirty="0"/>
          </a:p>
        </p:txBody>
      </p:sp>
      <p:sp>
        <p:nvSpPr>
          <p:cNvPr id="3" name="Content Placeholder 2">
            <a:extLst>
              <a:ext uri="{FF2B5EF4-FFF2-40B4-BE49-F238E27FC236}">
                <a16:creationId xmlns:a16="http://schemas.microsoft.com/office/drawing/2014/main" id="{A0FA49C1-9046-473E-A066-5CF92CCFF9B9}"/>
              </a:ext>
            </a:extLst>
          </p:cNvPr>
          <p:cNvSpPr>
            <a:spLocks noGrp="1"/>
          </p:cNvSpPr>
          <p:nvPr>
            <p:ph idx="1"/>
          </p:nvPr>
        </p:nvSpPr>
        <p:spPr>
          <a:xfrm>
            <a:off x="415636" y="2022764"/>
            <a:ext cx="10963564" cy="3768435"/>
          </a:xfrm>
        </p:spPr>
        <p:txBody>
          <a:bodyPr/>
          <a:lstStyle/>
          <a:p>
            <a:r>
              <a:rPr lang="en-IN" dirty="0"/>
              <a:t>We can see here which words are heavy when its comes to </a:t>
            </a:r>
            <a:r>
              <a:rPr lang="en-IN" dirty="0" err="1"/>
              <a:t>releted</a:t>
            </a:r>
            <a:r>
              <a:rPr lang="en-IN" dirty="0"/>
              <a:t> to rating “3”.</a:t>
            </a:r>
          </a:p>
          <a:p>
            <a:endParaRPr lang="en-IN" dirty="0"/>
          </a:p>
          <a:p>
            <a:pPr marL="0" indent="0">
              <a:buNone/>
            </a:pPr>
            <a:endParaRPr lang="en-IN" dirty="0"/>
          </a:p>
        </p:txBody>
      </p:sp>
      <p:sp>
        <p:nvSpPr>
          <p:cNvPr id="7" name="Date Placeholder 6">
            <a:extLst>
              <a:ext uri="{FF2B5EF4-FFF2-40B4-BE49-F238E27FC236}">
                <a16:creationId xmlns:a16="http://schemas.microsoft.com/office/drawing/2014/main" id="{87F7E2A8-3CC1-40C5-892E-DB3F6568B257}"/>
              </a:ext>
            </a:extLst>
          </p:cNvPr>
          <p:cNvSpPr>
            <a:spLocks noGrp="1"/>
          </p:cNvSpPr>
          <p:nvPr>
            <p:ph type="dt" sz="half" idx="10"/>
          </p:nvPr>
        </p:nvSpPr>
        <p:spPr/>
        <p:txBody>
          <a:bodyPr/>
          <a:lstStyle/>
          <a:p>
            <a:fld id="{E5C1A7F8-C8E9-489F-97BE-D3314C27C619}" type="datetime1">
              <a:rPr lang="en-US" smtClean="0"/>
              <a:t>8/9/2021</a:t>
            </a:fld>
            <a:endParaRPr lang="en-US" dirty="0"/>
          </a:p>
        </p:txBody>
      </p:sp>
      <p:pic>
        <p:nvPicPr>
          <p:cNvPr id="3074" name="Picture 2">
            <a:extLst>
              <a:ext uri="{FF2B5EF4-FFF2-40B4-BE49-F238E27FC236}">
                <a16:creationId xmlns:a16="http://schemas.microsoft.com/office/drawing/2014/main" id="{2E2B9F65-1B6B-43CD-9DF2-F3049C9E8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272" y="2402008"/>
            <a:ext cx="11868727" cy="3576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575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7E71-DADA-465E-A997-92F1FD4E9226}"/>
              </a:ext>
            </a:extLst>
          </p:cNvPr>
          <p:cNvSpPr>
            <a:spLocks noGrp="1"/>
          </p:cNvSpPr>
          <p:nvPr>
            <p:ph type="title"/>
          </p:nvPr>
        </p:nvSpPr>
        <p:spPr/>
        <p:txBody>
          <a:bodyPr/>
          <a:lstStyle/>
          <a:p>
            <a:r>
              <a:rPr lang="en-IN" b="1" dirty="0">
                <a:solidFill>
                  <a:schemeClr val="accent1">
                    <a:lumMod val="60000"/>
                    <a:lumOff val="40000"/>
                  </a:schemeClr>
                </a:solidFill>
              </a:rPr>
              <a:t>Analysis</a:t>
            </a:r>
            <a:endParaRPr lang="en-IN" dirty="0"/>
          </a:p>
        </p:txBody>
      </p:sp>
      <p:sp>
        <p:nvSpPr>
          <p:cNvPr id="3" name="Content Placeholder 2">
            <a:extLst>
              <a:ext uri="{FF2B5EF4-FFF2-40B4-BE49-F238E27FC236}">
                <a16:creationId xmlns:a16="http://schemas.microsoft.com/office/drawing/2014/main" id="{2550576B-391F-4DB6-88EE-82476B49815B}"/>
              </a:ext>
            </a:extLst>
          </p:cNvPr>
          <p:cNvSpPr>
            <a:spLocks noGrp="1"/>
          </p:cNvSpPr>
          <p:nvPr>
            <p:ph idx="1"/>
          </p:nvPr>
        </p:nvSpPr>
        <p:spPr>
          <a:xfrm>
            <a:off x="0" y="2214694"/>
            <a:ext cx="11277600" cy="3576505"/>
          </a:xfrm>
        </p:spPr>
        <p:txBody>
          <a:bodyPr/>
          <a:lstStyle/>
          <a:p>
            <a:r>
              <a:rPr lang="en-IN" dirty="0"/>
              <a:t>We can see here which words are heavy when its comes to </a:t>
            </a:r>
            <a:r>
              <a:rPr lang="en-IN" dirty="0" err="1"/>
              <a:t>releted</a:t>
            </a:r>
            <a:r>
              <a:rPr lang="en-IN" dirty="0"/>
              <a:t> to rating “4”.</a:t>
            </a:r>
          </a:p>
          <a:p>
            <a:endParaRPr lang="en-IN" dirty="0"/>
          </a:p>
          <a:p>
            <a:endParaRPr lang="en-IN" dirty="0"/>
          </a:p>
        </p:txBody>
      </p:sp>
      <p:sp>
        <p:nvSpPr>
          <p:cNvPr id="4" name="Date Placeholder 3">
            <a:extLst>
              <a:ext uri="{FF2B5EF4-FFF2-40B4-BE49-F238E27FC236}">
                <a16:creationId xmlns:a16="http://schemas.microsoft.com/office/drawing/2014/main" id="{E7A7F44C-0E4D-4C81-B985-A1B5F6A0C044}"/>
              </a:ext>
            </a:extLst>
          </p:cNvPr>
          <p:cNvSpPr>
            <a:spLocks noGrp="1"/>
          </p:cNvSpPr>
          <p:nvPr>
            <p:ph type="dt" sz="half" idx="10"/>
          </p:nvPr>
        </p:nvSpPr>
        <p:spPr/>
        <p:txBody>
          <a:bodyPr/>
          <a:lstStyle/>
          <a:p>
            <a:fld id="{CE06DE33-E2CB-47CC-92EB-9A0099DCF094}" type="datetime1">
              <a:rPr lang="en-US" smtClean="0"/>
              <a:t>8/9/2021</a:t>
            </a:fld>
            <a:endParaRPr lang="en-US" dirty="0"/>
          </a:p>
        </p:txBody>
      </p:sp>
      <p:pic>
        <p:nvPicPr>
          <p:cNvPr id="4098" name="Picture 2">
            <a:extLst>
              <a:ext uri="{FF2B5EF4-FFF2-40B4-BE49-F238E27FC236}">
                <a16:creationId xmlns:a16="http://schemas.microsoft.com/office/drawing/2014/main" id="{C973A63E-DFFE-47F5-9758-0793615CBA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 y="2733964"/>
            <a:ext cx="12192626" cy="3209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362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6D944-D23C-4756-9691-EA16AEF1E72E}"/>
              </a:ext>
            </a:extLst>
          </p:cNvPr>
          <p:cNvSpPr>
            <a:spLocks noGrp="1"/>
          </p:cNvSpPr>
          <p:nvPr>
            <p:ph type="title"/>
          </p:nvPr>
        </p:nvSpPr>
        <p:spPr/>
        <p:txBody>
          <a:bodyPr/>
          <a:lstStyle/>
          <a:p>
            <a:r>
              <a:rPr lang="en-IN" b="1" dirty="0">
                <a:solidFill>
                  <a:schemeClr val="accent1">
                    <a:lumMod val="60000"/>
                    <a:lumOff val="40000"/>
                  </a:schemeClr>
                </a:solidFill>
              </a:rPr>
              <a:t>Analysis</a:t>
            </a:r>
            <a:endParaRPr lang="en-IN" dirty="0"/>
          </a:p>
        </p:txBody>
      </p:sp>
      <p:sp>
        <p:nvSpPr>
          <p:cNvPr id="3" name="Content Placeholder 2">
            <a:extLst>
              <a:ext uri="{FF2B5EF4-FFF2-40B4-BE49-F238E27FC236}">
                <a16:creationId xmlns:a16="http://schemas.microsoft.com/office/drawing/2014/main" id="{CB7D20FA-6CC2-4D55-BBE7-69D8399FFE66}"/>
              </a:ext>
            </a:extLst>
          </p:cNvPr>
          <p:cNvSpPr>
            <a:spLocks noGrp="1"/>
          </p:cNvSpPr>
          <p:nvPr>
            <p:ph idx="1"/>
          </p:nvPr>
        </p:nvSpPr>
        <p:spPr>
          <a:xfrm>
            <a:off x="157018" y="1690255"/>
            <a:ext cx="12034982" cy="4720929"/>
          </a:xfrm>
        </p:spPr>
        <p:txBody>
          <a:bodyPr/>
          <a:lstStyle/>
          <a:p>
            <a:r>
              <a:rPr lang="en-IN" dirty="0"/>
              <a:t>We can see here which words are heavy when its comes to </a:t>
            </a:r>
            <a:r>
              <a:rPr lang="en-IN" dirty="0" err="1"/>
              <a:t>releted</a:t>
            </a:r>
            <a:r>
              <a:rPr lang="en-IN" dirty="0"/>
              <a:t> to rating “5”.</a:t>
            </a:r>
          </a:p>
          <a:p>
            <a:endParaRPr lang="en-IN" dirty="0"/>
          </a:p>
          <a:p>
            <a:endParaRPr lang="en-IN" dirty="0"/>
          </a:p>
        </p:txBody>
      </p:sp>
      <p:sp>
        <p:nvSpPr>
          <p:cNvPr id="4" name="Date Placeholder 3">
            <a:extLst>
              <a:ext uri="{FF2B5EF4-FFF2-40B4-BE49-F238E27FC236}">
                <a16:creationId xmlns:a16="http://schemas.microsoft.com/office/drawing/2014/main" id="{8866B8C5-1A3B-45BE-90BE-B42A2E903006}"/>
              </a:ext>
            </a:extLst>
          </p:cNvPr>
          <p:cNvSpPr>
            <a:spLocks noGrp="1"/>
          </p:cNvSpPr>
          <p:nvPr>
            <p:ph type="dt" sz="half" idx="10"/>
          </p:nvPr>
        </p:nvSpPr>
        <p:spPr/>
        <p:txBody>
          <a:bodyPr/>
          <a:lstStyle/>
          <a:p>
            <a:fld id="{CE06DE33-E2CB-47CC-92EB-9A0099DCF094}" type="datetime1">
              <a:rPr lang="en-US" smtClean="0"/>
              <a:t>8/9/2021</a:t>
            </a:fld>
            <a:endParaRPr lang="en-US" dirty="0"/>
          </a:p>
        </p:txBody>
      </p:sp>
      <p:pic>
        <p:nvPicPr>
          <p:cNvPr id="5122" name="Picture 2">
            <a:extLst>
              <a:ext uri="{FF2B5EF4-FFF2-40B4-BE49-F238E27FC236}">
                <a16:creationId xmlns:a16="http://schemas.microsoft.com/office/drawing/2014/main" id="{1861C3B9-C142-4515-BBF2-C21AFAEBC1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18" y="2115128"/>
            <a:ext cx="11877964" cy="386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379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8C2F0-3203-4075-BCD2-EEA46E204F19}"/>
              </a:ext>
            </a:extLst>
          </p:cNvPr>
          <p:cNvSpPr>
            <a:spLocks noGrp="1"/>
          </p:cNvSpPr>
          <p:nvPr>
            <p:ph type="title"/>
          </p:nvPr>
        </p:nvSpPr>
        <p:spPr/>
        <p:txBody>
          <a:bodyPr/>
          <a:lstStyle/>
          <a:p>
            <a:r>
              <a:rPr lang="en-IN" b="1" dirty="0">
                <a:solidFill>
                  <a:schemeClr val="accent1">
                    <a:lumMod val="60000"/>
                    <a:lumOff val="40000"/>
                  </a:schemeClr>
                </a:solidFill>
              </a:rPr>
              <a:t>Feature Extraction</a:t>
            </a:r>
          </a:p>
        </p:txBody>
      </p:sp>
      <p:sp>
        <p:nvSpPr>
          <p:cNvPr id="3" name="Content Placeholder 2">
            <a:extLst>
              <a:ext uri="{FF2B5EF4-FFF2-40B4-BE49-F238E27FC236}">
                <a16:creationId xmlns:a16="http://schemas.microsoft.com/office/drawing/2014/main" id="{3C65885D-0964-4FB6-9007-E9211B55B0D5}"/>
              </a:ext>
            </a:extLst>
          </p:cNvPr>
          <p:cNvSpPr>
            <a:spLocks noGrp="1"/>
          </p:cNvSpPr>
          <p:nvPr>
            <p:ph idx="1"/>
          </p:nvPr>
        </p:nvSpPr>
        <p:spPr/>
        <p:txBody>
          <a:bodyPr/>
          <a:lstStyle/>
          <a:p>
            <a:r>
              <a:rPr lang="en-IN" dirty="0"/>
              <a:t>TFIDF vectorizer.</a:t>
            </a:r>
          </a:p>
          <a:p>
            <a:endParaRPr lang="en-IN" dirty="0"/>
          </a:p>
        </p:txBody>
      </p:sp>
      <p:sp>
        <p:nvSpPr>
          <p:cNvPr id="4" name="Date Placeholder 3">
            <a:extLst>
              <a:ext uri="{FF2B5EF4-FFF2-40B4-BE49-F238E27FC236}">
                <a16:creationId xmlns:a16="http://schemas.microsoft.com/office/drawing/2014/main" id="{12F52843-846A-4145-BE29-3CA3B717DA88}"/>
              </a:ext>
            </a:extLst>
          </p:cNvPr>
          <p:cNvSpPr>
            <a:spLocks noGrp="1"/>
          </p:cNvSpPr>
          <p:nvPr>
            <p:ph type="dt" sz="half" idx="10"/>
          </p:nvPr>
        </p:nvSpPr>
        <p:spPr/>
        <p:txBody>
          <a:bodyPr/>
          <a:lstStyle/>
          <a:p>
            <a:fld id="{CE06DE33-E2CB-47CC-92EB-9A0099DCF094}" type="datetime1">
              <a:rPr lang="en-US" smtClean="0"/>
              <a:t>8/9/2021</a:t>
            </a:fld>
            <a:endParaRPr lang="en-US" dirty="0"/>
          </a:p>
        </p:txBody>
      </p:sp>
      <p:pic>
        <p:nvPicPr>
          <p:cNvPr id="7" name="Picture 6">
            <a:extLst>
              <a:ext uri="{FF2B5EF4-FFF2-40B4-BE49-F238E27FC236}">
                <a16:creationId xmlns:a16="http://schemas.microsoft.com/office/drawing/2014/main" id="{6625B48F-6FB0-4A3B-9347-A5307EEA1D1E}"/>
              </a:ext>
            </a:extLst>
          </p:cNvPr>
          <p:cNvPicPr>
            <a:picLocks noChangeAspect="1"/>
          </p:cNvPicPr>
          <p:nvPr/>
        </p:nvPicPr>
        <p:blipFill>
          <a:blip r:embed="rId2"/>
          <a:stretch>
            <a:fillRect/>
          </a:stretch>
        </p:blipFill>
        <p:spPr>
          <a:xfrm>
            <a:off x="1191490" y="2833211"/>
            <a:ext cx="10631055" cy="2900978"/>
          </a:xfrm>
          <a:prstGeom prst="rect">
            <a:avLst/>
          </a:prstGeom>
        </p:spPr>
      </p:pic>
    </p:spTree>
    <p:extLst>
      <p:ext uri="{BB962C8B-B14F-4D97-AF65-F5344CB8AC3E}">
        <p14:creationId xmlns:p14="http://schemas.microsoft.com/office/powerpoint/2010/main" val="25742250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C04B-D070-4CA7-914A-7279303F0824}"/>
              </a:ext>
            </a:extLst>
          </p:cNvPr>
          <p:cNvSpPr>
            <a:spLocks noGrp="1"/>
          </p:cNvSpPr>
          <p:nvPr>
            <p:ph type="title"/>
          </p:nvPr>
        </p:nvSpPr>
        <p:spPr/>
        <p:txBody>
          <a:bodyPr/>
          <a:lstStyle/>
          <a:p>
            <a:r>
              <a:rPr lang="en-IN" b="1" dirty="0">
                <a:solidFill>
                  <a:schemeClr val="accent1">
                    <a:lumMod val="60000"/>
                    <a:lumOff val="40000"/>
                  </a:schemeClr>
                </a:solidFill>
              </a:rPr>
              <a:t>Model creation </a:t>
            </a:r>
          </a:p>
        </p:txBody>
      </p:sp>
      <p:sp>
        <p:nvSpPr>
          <p:cNvPr id="3" name="Content Placeholder 2">
            <a:extLst>
              <a:ext uri="{FF2B5EF4-FFF2-40B4-BE49-F238E27FC236}">
                <a16:creationId xmlns:a16="http://schemas.microsoft.com/office/drawing/2014/main" id="{FCD78817-682E-40E2-BBD7-4689440E427B}"/>
              </a:ext>
            </a:extLst>
          </p:cNvPr>
          <p:cNvSpPr>
            <a:spLocks noGrp="1"/>
          </p:cNvSpPr>
          <p:nvPr>
            <p:ph idx="1"/>
          </p:nvPr>
        </p:nvSpPr>
        <p:spPr/>
        <p:txBody>
          <a:bodyPr/>
          <a:lstStyle/>
          <a:p>
            <a:r>
              <a:rPr lang="en-IN" dirty="0"/>
              <a:t>Here We are making a function for model Training.</a:t>
            </a:r>
          </a:p>
          <a:p>
            <a:endParaRPr lang="en-IN" dirty="0"/>
          </a:p>
        </p:txBody>
      </p:sp>
      <p:sp>
        <p:nvSpPr>
          <p:cNvPr id="4" name="Date Placeholder 3">
            <a:extLst>
              <a:ext uri="{FF2B5EF4-FFF2-40B4-BE49-F238E27FC236}">
                <a16:creationId xmlns:a16="http://schemas.microsoft.com/office/drawing/2014/main" id="{E510C068-C1A0-4170-ACD6-EC10B5759C3D}"/>
              </a:ext>
            </a:extLst>
          </p:cNvPr>
          <p:cNvSpPr>
            <a:spLocks noGrp="1"/>
          </p:cNvSpPr>
          <p:nvPr>
            <p:ph type="dt" sz="half" idx="10"/>
          </p:nvPr>
        </p:nvSpPr>
        <p:spPr/>
        <p:txBody>
          <a:bodyPr/>
          <a:lstStyle/>
          <a:p>
            <a:fld id="{CE06DE33-E2CB-47CC-92EB-9A0099DCF094}" type="datetime1">
              <a:rPr lang="en-US" smtClean="0"/>
              <a:t>8/9/2021</a:t>
            </a:fld>
            <a:endParaRPr lang="en-US" dirty="0"/>
          </a:p>
        </p:txBody>
      </p:sp>
      <p:pic>
        <p:nvPicPr>
          <p:cNvPr id="7" name="Picture 6">
            <a:extLst>
              <a:ext uri="{FF2B5EF4-FFF2-40B4-BE49-F238E27FC236}">
                <a16:creationId xmlns:a16="http://schemas.microsoft.com/office/drawing/2014/main" id="{9E737680-F7A8-4077-BE2E-7719F28F8A5A}"/>
              </a:ext>
            </a:extLst>
          </p:cNvPr>
          <p:cNvPicPr>
            <a:picLocks noChangeAspect="1"/>
          </p:cNvPicPr>
          <p:nvPr/>
        </p:nvPicPr>
        <p:blipFill>
          <a:blip r:embed="rId2"/>
          <a:stretch>
            <a:fillRect/>
          </a:stretch>
        </p:blipFill>
        <p:spPr>
          <a:xfrm>
            <a:off x="1658296" y="2919730"/>
            <a:ext cx="8086068" cy="3406435"/>
          </a:xfrm>
          <a:prstGeom prst="rect">
            <a:avLst/>
          </a:prstGeom>
        </p:spPr>
      </p:pic>
    </p:spTree>
    <p:extLst>
      <p:ext uri="{BB962C8B-B14F-4D97-AF65-F5344CB8AC3E}">
        <p14:creationId xmlns:p14="http://schemas.microsoft.com/office/powerpoint/2010/main" val="7492522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C04B-D070-4CA7-914A-7279303F0824}"/>
              </a:ext>
            </a:extLst>
          </p:cNvPr>
          <p:cNvSpPr>
            <a:spLocks noGrp="1"/>
          </p:cNvSpPr>
          <p:nvPr>
            <p:ph type="title"/>
          </p:nvPr>
        </p:nvSpPr>
        <p:spPr/>
        <p:txBody>
          <a:bodyPr/>
          <a:lstStyle/>
          <a:p>
            <a:r>
              <a:rPr lang="en-IN" b="1" dirty="0">
                <a:solidFill>
                  <a:schemeClr val="accent1">
                    <a:lumMod val="60000"/>
                    <a:lumOff val="40000"/>
                  </a:schemeClr>
                </a:solidFill>
              </a:rPr>
              <a:t>Used algorithms</a:t>
            </a:r>
          </a:p>
        </p:txBody>
      </p:sp>
      <p:sp>
        <p:nvSpPr>
          <p:cNvPr id="3" name="Content Placeholder 2">
            <a:extLst>
              <a:ext uri="{FF2B5EF4-FFF2-40B4-BE49-F238E27FC236}">
                <a16:creationId xmlns:a16="http://schemas.microsoft.com/office/drawing/2014/main" id="{FCD78817-682E-40E2-BBD7-4689440E427B}"/>
              </a:ext>
            </a:extLst>
          </p:cNvPr>
          <p:cNvSpPr>
            <a:spLocks noGrp="1"/>
          </p:cNvSpPr>
          <p:nvPr>
            <p:ph idx="1"/>
          </p:nvPr>
        </p:nvSpPr>
        <p:spPr/>
        <p:txBody>
          <a:bodyPr/>
          <a:lstStyle/>
          <a:p>
            <a:r>
              <a:rPr lang="en-IN" dirty="0"/>
              <a:t>Here we used below mention algorithms</a:t>
            </a:r>
          </a:p>
          <a:p>
            <a:pPr marL="0" indent="0">
              <a:buNone/>
            </a:pPr>
            <a:r>
              <a:rPr lang="en-IN" dirty="0"/>
              <a:t>1.Logisticregression</a:t>
            </a:r>
          </a:p>
          <a:p>
            <a:pPr marL="0" indent="0">
              <a:buNone/>
            </a:pPr>
            <a:r>
              <a:rPr lang="en-IN" dirty="0"/>
              <a:t>2. MultinomialNB</a:t>
            </a:r>
          </a:p>
          <a:p>
            <a:pPr marL="0" indent="0">
              <a:buNone/>
            </a:pPr>
            <a:r>
              <a:rPr lang="en-IN" dirty="0"/>
              <a:t>3. DecisionTreeClassifier</a:t>
            </a:r>
          </a:p>
          <a:p>
            <a:pPr marL="0" indent="0">
              <a:buNone/>
            </a:pPr>
            <a:r>
              <a:rPr lang="en-IN" dirty="0"/>
              <a:t>4. PassiveAggressiveClassifier</a:t>
            </a:r>
          </a:p>
          <a:p>
            <a:pPr marL="0" indent="0">
              <a:buNone/>
            </a:pPr>
            <a:r>
              <a:rPr lang="en-IN" dirty="0"/>
              <a:t>5. RandomForestClassifier</a:t>
            </a:r>
          </a:p>
        </p:txBody>
      </p:sp>
      <p:sp>
        <p:nvSpPr>
          <p:cNvPr id="4" name="Date Placeholder 3">
            <a:extLst>
              <a:ext uri="{FF2B5EF4-FFF2-40B4-BE49-F238E27FC236}">
                <a16:creationId xmlns:a16="http://schemas.microsoft.com/office/drawing/2014/main" id="{E510C068-C1A0-4170-ACD6-EC10B5759C3D}"/>
              </a:ext>
            </a:extLst>
          </p:cNvPr>
          <p:cNvSpPr>
            <a:spLocks noGrp="1"/>
          </p:cNvSpPr>
          <p:nvPr>
            <p:ph type="dt" sz="half" idx="10"/>
          </p:nvPr>
        </p:nvSpPr>
        <p:spPr/>
        <p:txBody>
          <a:bodyPr/>
          <a:lstStyle/>
          <a:p>
            <a:fld id="{CE06DE33-E2CB-47CC-92EB-9A0099DCF094}" type="datetime1">
              <a:rPr lang="en-US" smtClean="0"/>
              <a:t>8/9/2021</a:t>
            </a:fld>
            <a:endParaRPr lang="en-US" dirty="0"/>
          </a:p>
        </p:txBody>
      </p:sp>
    </p:spTree>
    <p:extLst>
      <p:ext uri="{BB962C8B-B14F-4D97-AF65-F5344CB8AC3E}">
        <p14:creationId xmlns:p14="http://schemas.microsoft.com/office/powerpoint/2010/main" val="360228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0AF5-7B4B-4627-BCB3-B0A90E06B2C7}"/>
              </a:ext>
            </a:extLst>
          </p:cNvPr>
          <p:cNvSpPr>
            <a:spLocks noGrp="1"/>
          </p:cNvSpPr>
          <p:nvPr>
            <p:ph type="title"/>
          </p:nvPr>
        </p:nvSpPr>
        <p:spPr/>
        <p:txBody>
          <a:bodyPr/>
          <a:lstStyle/>
          <a:p>
            <a:r>
              <a:rPr lang="en-IN" b="1" dirty="0">
                <a:solidFill>
                  <a:schemeClr val="accent1">
                    <a:lumMod val="60000"/>
                    <a:lumOff val="40000"/>
                  </a:schemeClr>
                </a:solidFill>
              </a:rPr>
              <a:t>Model Selection</a:t>
            </a:r>
          </a:p>
        </p:txBody>
      </p:sp>
      <p:sp>
        <p:nvSpPr>
          <p:cNvPr id="3" name="Content Placeholder 2">
            <a:extLst>
              <a:ext uri="{FF2B5EF4-FFF2-40B4-BE49-F238E27FC236}">
                <a16:creationId xmlns:a16="http://schemas.microsoft.com/office/drawing/2014/main" id="{82EB9176-0FFA-46AC-BB5D-CB84EF9AC44A}"/>
              </a:ext>
            </a:extLst>
          </p:cNvPr>
          <p:cNvSpPr>
            <a:spLocks noGrp="1"/>
          </p:cNvSpPr>
          <p:nvPr>
            <p:ph idx="1"/>
          </p:nvPr>
        </p:nvSpPr>
        <p:spPr/>
        <p:txBody>
          <a:bodyPr/>
          <a:lstStyle/>
          <a:p>
            <a:r>
              <a:rPr lang="en-IN" dirty="0"/>
              <a:t>After trained our data in different model we got the result </a:t>
            </a:r>
          </a:p>
        </p:txBody>
      </p:sp>
      <p:sp>
        <p:nvSpPr>
          <p:cNvPr id="4" name="Date Placeholder 3">
            <a:extLst>
              <a:ext uri="{FF2B5EF4-FFF2-40B4-BE49-F238E27FC236}">
                <a16:creationId xmlns:a16="http://schemas.microsoft.com/office/drawing/2014/main" id="{E961A733-C0C1-4F16-90D2-35CADD5204B1}"/>
              </a:ext>
            </a:extLst>
          </p:cNvPr>
          <p:cNvSpPr>
            <a:spLocks noGrp="1"/>
          </p:cNvSpPr>
          <p:nvPr>
            <p:ph type="dt" sz="half" idx="10"/>
          </p:nvPr>
        </p:nvSpPr>
        <p:spPr/>
        <p:txBody>
          <a:bodyPr/>
          <a:lstStyle/>
          <a:p>
            <a:fld id="{CE06DE33-E2CB-47CC-92EB-9A0099DCF094}" type="datetime1">
              <a:rPr lang="en-US" smtClean="0"/>
              <a:t>8/9/2021</a:t>
            </a:fld>
            <a:endParaRPr lang="en-US" dirty="0"/>
          </a:p>
        </p:txBody>
      </p:sp>
      <p:pic>
        <p:nvPicPr>
          <p:cNvPr id="7" name="Picture 6">
            <a:extLst>
              <a:ext uri="{FF2B5EF4-FFF2-40B4-BE49-F238E27FC236}">
                <a16:creationId xmlns:a16="http://schemas.microsoft.com/office/drawing/2014/main" id="{5A2085DD-BA37-45AE-A826-3729BCACD7A7}"/>
              </a:ext>
            </a:extLst>
          </p:cNvPr>
          <p:cNvPicPr>
            <a:picLocks noChangeAspect="1"/>
          </p:cNvPicPr>
          <p:nvPr/>
        </p:nvPicPr>
        <p:blipFill>
          <a:blip r:embed="rId2"/>
          <a:stretch>
            <a:fillRect/>
          </a:stretch>
        </p:blipFill>
        <p:spPr>
          <a:xfrm>
            <a:off x="1527337" y="3429000"/>
            <a:ext cx="3645027" cy="2632646"/>
          </a:xfrm>
          <a:prstGeom prst="rect">
            <a:avLst/>
          </a:prstGeom>
        </p:spPr>
      </p:pic>
      <p:pic>
        <p:nvPicPr>
          <p:cNvPr id="6146" name="Picture 2">
            <a:extLst>
              <a:ext uri="{FF2B5EF4-FFF2-40B4-BE49-F238E27FC236}">
                <a16:creationId xmlns:a16="http://schemas.microsoft.com/office/drawing/2014/main" id="{1039D5BA-3ED9-481A-A537-FC6198749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2575" y="3577727"/>
            <a:ext cx="5314139" cy="2483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8948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6C504-5EEC-4738-9EF7-9442080FD5C2}"/>
              </a:ext>
            </a:extLst>
          </p:cNvPr>
          <p:cNvSpPr>
            <a:spLocks noGrp="1"/>
          </p:cNvSpPr>
          <p:nvPr>
            <p:ph type="title"/>
          </p:nvPr>
        </p:nvSpPr>
        <p:spPr/>
        <p:txBody>
          <a:bodyPr/>
          <a:lstStyle/>
          <a:p>
            <a:r>
              <a:rPr lang="en-IN" b="1" dirty="0">
                <a:solidFill>
                  <a:schemeClr val="accent1">
                    <a:lumMod val="60000"/>
                    <a:lumOff val="40000"/>
                  </a:schemeClr>
                </a:solidFill>
              </a:rPr>
              <a:t>Model finalize </a:t>
            </a:r>
          </a:p>
        </p:txBody>
      </p:sp>
      <p:sp>
        <p:nvSpPr>
          <p:cNvPr id="3" name="Content Placeholder 2">
            <a:extLst>
              <a:ext uri="{FF2B5EF4-FFF2-40B4-BE49-F238E27FC236}">
                <a16:creationId xmlns:a16="http://schemas.microsoft.com/office/drawing/2014/main" id="{1620B009-22D7-432B-B1D2-7C1180F82E31}"/>
              </a:ext>
            </a:extLst>
          </p:cNvPr>
          <p:cNvSpPr>
            <a:spLocks noGrp="1"/>
          </p:cNvSpPr>
          <p:nvPr>
            <p:ph idx="1"/>
          </p:nvPr>
        </p:nvSpPr>
        <p:spPr/>
        <p:txBody>
          <a:bodyPr/>
          <a:lstStyle/>
          <a:p>
            <a:r>
              <a:rPr lang="en-IN" dirty="0"/>
              <a:t>We got the result where Randomforest is working good so am finalize Randomforestclassifier as my final model.</a:t>
            </a:r>
          </a:p>
        </p:txBody>
      </p:sp>
      <p:sp>
        <p:nvSpPr>
          <p:cNvPr id="4" name="Date Placeholder 3">
            <a:extLst>
              <a:ext uri="{FF2B5EF4-FFF2-40B4-BE49-F238E27FC236}">
                <a16:creationId xmlns:a16="http://schemas.microsoft.com/office/drawing/2014/main" id="{F4A099BE-9CA4-48B3-9525-E1DE021DB051}"/>
              </a:ext>
            </a:extLst>
          </p:cNvPr>
          <p:cNvSpPr>
            <a:spLocks noGrp="1"/>
          </p:cNvSpPr>
          <p:nvPr>
            <p:ph type="dt" sz="half" idx="10"/>
          </p:nvPr>
        </p:nvSpPr>
        <p:spPr>
          <a:xfrm>
            <a:off x="11139055" y="5883275"/>
            <a:ext cx="895926" cy="365125"/>
          </a:xfrm>
        </p:spPr>
        <p:txBody>
          <a:bodyPr/>
          <a:lstStyle/>
          <a:p>
            <a:fld id="{CE06DE33-E2CB-47CC-92EB-9A0099DCF094}" type="datetime1">
              <a:rPr lang="en-US" smtClean="0"/>
              <a:t>8/9/2021</a:t>
            </a:fld>
            <a:endParaRPr lang="en-US" dirty="0"/>
          </a:p>
        </p:txBody>
      </p:sp>
      <p:pic>
        <p:nvPicPr>
          <p:cNvPr id="7" name="Picture 6">
            <a:extLst>
              <a:ext uri="{FF2B5EF4-FFF2-40B4-BE49-F238E27FC236}">
                <a16:creationId xmlns:a16="http://schemas.microsoft.com/office/drawing/2014/main" id="{9DB36C7E-9B0C-4E6C-92D5-86E577897150}"/>
              </a:ext>
            </a:extLst>
          </p:cNvPr>
          <p:cNvPicPr>
            <a:picLocks noChangeAspect="1"/>
          </p:cNvPicPr>
          <p:nvPr/>
        </p:nvPicPr>
        <p:blipFill>
          <a:blip r:embed="rId2"/>
          <a:stretch>
            <a:fillRect/>
          </a:stretch>
        </p:blipFill>
        <p:spPr>
          <a:xfrm>
            <a:off x="1533236" y="3337232"/>
            <a:ext cx="8128000" cy="2902251"/>
          </a:xfrm>
          <a:prstGeom prst="rect">
            <a:avLst/>
          </a:prstGeom>
        </p:spPr>
      </p:pic>
    </p:spTree>
    <p:extLst>
      <p:ext uri="{BB962C8B-B14F-4D97-AF65-F5344CB8AC3E}">
        <p14:creationId xmlns:p14="http://schemas.microsoft.com/office/powerpoint/2010/main" val="363214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2DB30-0A1B-400E-89A2-CE803AC63DF4}"/>
              </a:ext>
            </a:extLst>
          </p:cNvPr>
          <p:cNvSpPr>
            <a:spLocks noGrp="1"/>
          </p:cNvSpPr>
          <p:nvPr>
            <p:ph type="title"/>
          </p:nvPr>
        </p:nvSpPr>
        <p:spPr/>
        <p:txBody>
          <a:bodyPr/>
          <a:lstStyle/>
          <a:p>
            <a:r>
              <a:rPr lang="en-IN" b="1" dirty="0">
                <a:solidFill>
                  <a:srgbClr val="FF0000"/>
                </a:solidFill>
              </a:rPr>
              <a:t>Actual vs Predict</a:t>
            </a:r>
          </a:p>
        </p:txBody>
      </p:sp>
      <p:pic>
        <p:nvPicPr>
          <p:cNvPr id="7" name="Content Placeholder 6">
            <a:extLst>
              <a:ext uri="{FF2B5EF4-FFF2-40B4-BE49-F238E27FC236}">
                <a16:creationId xmlns:a16="http://schemas.microsoft.com/office/drawing/2014/main" id="{DFCCC022-282A-445E-9C27-917A63E2F54D}"/>
              </a:ext>
            </a:extLst>
          </p:cNvPr>
          <p:cNvPicPr>
            <a:picLocks noGrp="1" noChangeAspect="1"/>
          </p:cNvPicPr>
          <p:nvPr>
            <p:ph idx="1"/>
          </p:nvPr>
        </p:nvPicPr>
        <p:blipFill>
          <a:blip r:embed="rId2"/>
          <a:stretch>
            <a:fillRect/>
          </a:stretch>
        </p:blipFill>
        <p:spPr>
          <a:xfrm>
            <a:off x="1274618" y="1832126"/>
            <a:ext cx="9781309" cy="4427382"/>
          </a:xfrm>
        </p:spPr>
      </p:pic>
      <p:sp>
        <p:nvSpPr>
          <p:cNvPr id="4" name="Date Placeholder 3">
            <a:extLst>
              <a:ext uri="{FF2B5EF4-FFF2-40B4-BE49-F238E27FC236}">
                <a16:creationId xmlns:a16="http://schemas.microsoft.com/office/drawing/2014/main" id="{951CD2E0-EF22-4213-81A5-885A7C146E1C}"/>
              </a:ext>
            </a:extLst>
          </p:cNvPr>
          <p:cNvSpPr>
            <a:spLocks noGrp="1"/>
          </p:cNvSpPr>
          <p:nvPr>
            <p:ph type="dt" sz="half" idx="10"/>
          </p:nvPr>
        </p:nvSpPr>
        <p:spPr/>
        <p:txBody>
          <a:bodyPr/>
          <a:lstStyle/>
          <a:p>
            <a:fld id="{CE06DE33-E2CB-47CC-92EB-9A0099DCF094}" type="datetime1">
              <a:rPr lang="en-US" smtClean="0"/>
              <a:t>8/9/2021</a:t>
            </a:fld>
            <a:endParaRPr lang="en-US" dirty="0"/>
          </a:p>
        </p:txBody>
      </p:sp>
    </p:spTree>
    <p:extLst>
      <p:ext uri="{BB962C8B-B14F-4D97-AF65-F5344CB8AC3E}">
        <p14:creationId xmlns:p14="http://schemas.microsoft.com/office/powerpoint/2010/main" val="3502071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D2E2-9917-49F0-BC10-D773FF2FADC1}"/>
              </a:ext>
            </a:extLst>
          </p:cNvPr>
          <p:cNvSpPr>
            <a:spLocks noGrp="1"/>
          </p:cNvSpPr>
          <p:nvPr>
            <p:ph type="title"/>
          </p:nvPr>
        </p:nvSpPr>
        <p:spPr/>
        <p:txBody>
          <a:bodyPr/>
          <a:lstStyle/>
          <a:p>
            <a:r>
              <a:rPr lang="en-US" sz="3600" b="1" dirty="0">
                <a:solidFill>
                  <a:srgbClr val="00B0F0"/>
                </a:solidFill>
              </a:rPr>
              <a:t>CONCLUSION</a:t>
            </a:r>
            <a:r>
              <a:rPr lang="en-IN" sz="3600" b="1" dirty="0">
                <a:solidFill>
                  <a:srgbClr val="00B0F0"/>
                </a:solidFill>
              </a:rPr>
              <a:t/>
            </a:r>
            <a:br>
              <a:rPr lang="en-IN" sz="3600" b="1" dirty="0">
                <a:solidFill>
                  <a:srgbClr val="00B0F0"/>
                </a:solidFill>
              </a:rPr>
            </a:br>
            <a:endParaRPr lang="en-IN" dirty="0"/>
          </a:p>
        </p:txBody>
      </p:sp>
      <p:sp>
        <p:nvSpPr>
          <p:cNvPr id="3" name="Content Placeholder 2">
            <a:extLst>
              <a:ext uri="{FF2B5EF4-FFF2-40B4-BE49-F238E27FC236}">
                <a16:creationId xmlns:a16="http://schemas.microsoft.com/office/drawing/2014/main" id="{DA7BFDC6-4FCD-4C5F-92B9-89C69D694294}"/>
              </a:ext>
            </a:extLst>
          </p:cNvPr>
          <p:cNvSpPr>
            <a:spLocks noGrp="1"/>
          </p:cNvSpPr>
          <p:nvPr>
            <p:ph idx="1"/>
          </p:nvPr>
        </p:nvSpPr>
        <p:spPr/>
        <p:txBody>
          <a:bodyPr>
            <a:normAutofit/>
          </a:bodyPr>
          <a:lstStyle/>
          <a:p>
            <a:r>
              <a:rPr lang="en-US" sz="2800" b="1" u="sng" dirty="0">
                <a:solidFill>
                  <a:schemeClr val="accent1"/>
                </a:solidFill>
              </a:rPr>
              <a:t>Key Findings and Conclusions of the Study </a:t>
            </a:r>
          </a:p>
          <a:p>
            <a:pPr>
              <a:lnSpc>
                <a:spcPct val="107000"/>
              </a:lnSpc>
              <a:spcAft>
                <a:spcPts val="800"/>
              </a:spcAf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key findings that I have find that I have scraped it from only one websites due to dead line I was able to scrap it .if I could scrap more websites we will get more better model prediction. </a:t>
            </a:r>
            <a:endParaRPr lang="en-IN" sz="1800" dirty="0">
              <a:effectLst/>
              <a:latin typeface="Calibri" panose="020F0502020204030204" pitchFamily="34" charset="0"/>
              <a:ea typeface="Calibri" panose="020F0502020204030204" pitchFamily="34" charset="0"/>
              <a:cs typeface="Kalinga" panose="020B0502040204020203" pitchFamily="34" charset="0"/>
            </a:endParaRPr>
          </a:p>
          <a:p>
            <a:pPr>
              <a:lnSpc>
                <a:spcPct val="107000"/>
              </a:lnSpc>
              <a:spcAft>
                <a:spcPts val="800"/>
              </a:spcAft>
            </a:pPr>
            <a:r>
              <a:rPr lang="en-IN"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By using 38400 data we for two best models Random Forest Classifier and Decision Tree Classifier. Because of limited data I haven’t go for sampling only just used stratify method to balance the data.</a:t>
            </a:r>
            <a:endParaRPr lang="en-IN" sz="1800" dirty="0">
              <a:effectLst/>
              <a:latin typeface="Calibri" panose="020F0502020204030204" pitchFamily="34" charset="0"/>
              <a:ea typeface="Calibri" panose="020F0502020204030204" pitchFamily="34" charset="0"/>
              <a:cs typeface="Kalinga" panose="020B0502040204020203" pitchFamily="34" charset="0"/>
            </a:endParaRPr>
          </a:p>
          <a:p>
            <a:r>
              <a:rPr lang="en-US" sz="2800" b="1" u="sng" dirty="0">
                <a:solidFill>
                  <a:schemeClr val="accent1"/>
                </a:solidFill>
              </a:rPr>
              <a:t>Limitations of this work and Scope for Future Work</a:t>
            </a:r>
            <a:r>
              <a:rPr lang="en-US" sz="2800" b="1" dirty="0"/>
              <a:t>.</a:t>
            </a:r>
          </a:p>
          <a:p>
            <a:r>
              <a:rPr lang="en-US" dirty="0"/>
              <a:t>In some algorithms where was taking to much time to execute but it was executed it in better way. because of that laptops where getting hang and as we accept we got better score in every model.</a:t>
            </a:r>
            <a:endParaRPr lang="en-IN" dirty="0"/>
          </a:p>
          <a:p>
            <a:endParaRPr lang="en-IN" dirty="0"/>
          </a:p>
        </p:txBody>
      </p:sp>
      <p:sp>
        <p:nvSpPr>
          <p:cNvPr id="4" name="Date Placeholder 3">
            <a:extLst>
              <a:ext uri="{FF2B5EF4-FFF2-40B4-BE49-F238E27FC236}">
                <a16:creationId xmlns:a16="http://schemas.microsoft.com/office/drawing/2014/main" id="{D765060E-313A-4D5A-9B18-590FACFC89D1}"/>
              </a:ext>
            </a:extLst>
          </p:cNvPr>
          <p:cNvSpPr>
            <a:spLocks noGrp="1"/>
          </p:cNvSpPr>
          <p:nvPr>
            <p:ph type="dt" sz="half" idx="10"/>
          </p:nvPr>
        </p:nvSpPr>
        <p:spPr/>
        <p:txBody>
          <a:bodyPr/>
          <a:lstStyle/>
          <a:p>
            <a:fld id="{CE06DE33-E2CB-47CC-92EB-9A0099DCF094}" type="datetime1">
              <a:rPr lang="en-US" smtClean="0"/>
              <a:t>8/9/2021</a:t>
            </a:fld>
            <a:endParaRPr lang="en-US" dirty="0"/>
          </a:p>
        </p:txBody>
      </p:sp>
    </p:spTree>
    <p:extLst>
      <p:ext uri="{BB962C8B-B14F-4D97-AF65-F5344CB8AC3E}">
        <p14:creationId xmlns:p14="http://schemas.microsoft.com/office/powerpoint/2010/main" val="2857117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8480787-AE6F-4F4B-BFAA-FB54C7390C79}"/>
              </a:ext>
            </a:extLst>
          </p:cNvPr>
          <p:cNvSpPr>
            <a:spLocks noGrp="1"/>
          </p:cNvSpPr>
          <p:nvPr>
            <p:ph type="title"/>
          </p:nvPr>
        </p:nvSpPr>
        <p:spPr/>
        <p:txBody>
          <a:bodyPr/>
          <a:lstStyle/>
          <a:p>
            <a:r>
              <a:rPr lang="en-US" sz="3600" b="1" dirty="0">
                <a:solidFill>
                  <a:srgbClr val="0070C0"/>
                </a:solidFill>
                <a:latin typeface="Algerian" panose="04020705040A02060702" pitchFamily="82" charset="0"/>
              </a:rPr>
              <a:t>                TABLE OF CONTENTS</a:t>
            </a:r>
            <a:r>
              <a:rPr lang="en-IN" sz="3600" b="1" dirty="0">
                <a:solidFill>
                  <a:schemeClr val="tx2"/>
                </a:solidFill>
              </a:rPr>
              <a:t/>
            </a:r>
            <a:br>
              <a:rPr lang="en-IN" sz="3600" b="1" dirty="0">
                <a:solidFill>
                  <a:schemeClr val="tx2"/>
                </a:solidFill>
              </a:rPr>
            </a:br>
            <a:endParaRPr lang="en-IN" dirty="0"/>
          </a:p>
        </p:txBody>
      </p:sp>
      <p:sp>
        <p:nvSpPr>
          <p:cNvPr id="7" name="Content Placeholder 6">
            <a:extLst>
              <a:ext uri="{FF2B5EF4-FFF2-40B4-BE49-F238E27FC236}">
                <a16:creationId xmlns:a16="http://schemas.microsoft.com/office/drawing/2014/main" id="{FAC9A84C-D436-4487-901D-1D7B9E7EDB77}"/>
              </a:ext>
            </a:extLst>
          </p:cNvPr>
          <p:cNvSpPr>
            <a:spLocks noGrp="1"/>
          </p:cNvSpPr>
          <p:nvPr>
            <p:ph idx="1"/>
          </p:nvPr>
        </p:nvSpPr>
        <p:spPr/>
        <p:txBody>
          <a:bodyPr>
            <a:normAutofit/>
          </a:bodyPr>
          <a:lstStyle/>
          <a:p>
            <a:pPr marL="285750" indent="-285750">
              <a:buFont typeface="Arial" panose="020B0604020202020204" pitchFamily="34" charset="0"/>
              <a:buChar char="•"/>
            </a:pPr>
            <a:r>
              <a:rPr lang="en-US" dirty="0">
                <a:solidFill>
                  <a:srgbClr val="C00000"/>
                </a:solidFill>
              </a:rPr>
              <a:t>INTRODUCTION</a:t>
            </a:r>
          </a:p>
          <a:p>
            <a:pPr marL="285750" indent="-285750">
              <a:buFont typeface="Arial" panose="020B0604020202020204" pitchFamily="34" charset="0"/>
              <a:buChar char="•"/>
            </a:pPr>
            <a:r>
              <a:rPr lang="en-US" dirty="0">
                <a:solidFill>
                  <a:srgbClr val="C00000"/>
                </a:solidFill>
              </a:rPr>
              <a:t>Data collection</a:t>
            </a:r>
          </a:p>
          <a:p>
            <a:pPr marL="285750" indent="-285750">
              <a:buFont typeface="Arial" panose="020B0604020202020204" pitchFamily="34" charset="0"/>
              <a:buChar char="•"/>
            </a:pPr>
            <a:r>
              <a:rPr lang="en-IN" dirty="0">
                <a:solidFill>
                  <a:srgbClr val="C00000"/>
                </a:solidFill>
              </a:rPr>
              <a:t>Analytical Problem Framing</a:t>
            </a:r>
          </a:p>
          <a:p>
            <a:pPr marL="285750" indent="-285750">
              <a:buFont typeface="Arial" panose="020B0604020202020204" pitchFamily="34" charset="0"/>
              <a:buChar char="•"/>
            </a:pPr>
            <a:r>
              <a:rPr lang="en-IN" dirty="0">
                <a:solidFill>
                  <a:srgbClr val="C00000"/>
                </a:solidFill>
              </a:rPr>
              <a:t>Data Pre-processing Done</a:t>
            </a:r>
          </a:p>
          <a:p>
            <a:pPr marL="285750" indent="-285750">
              <a:buFont typeface="Arial" panose="020B0604020202020204" pitchFamily="34" charset="0"/>
              <a:buChar char="•"/>
            </a:pPr>
            <a:r>
              <a:rPr lang="en-IN" dirty="0">
                <a:solidFill>
                  <a:srgbClr val="C00000"/>
                </a:solidFill>
              </a:rPr>
              <a:t>Data Visualization</a:t>
            </a:r>
          </a:p>
          <a:p>
            <a:pPr marL="285750" indent="-285750">
              <a:buFont typeface="Arial" panose="020B0604020202020204" pitchFamily="34" charset="0"/>
              <a:buChar char="•"/>
            </a:pPr>
            <a:r>
              <a:rPr lang="en-IN" dirty="0">
                <a:solidFill>
                  <a:srgbClr val="C00000"/>
                </a:solidFill>
              </a:rPr>
              <a:t>Model Evaluation</a:t>
            </a:r>
          </a:p>
          <a:p>
            <a:pPr marL="285750" indent="-285750">
              <a:buFont typeface="Arial" panose="020B0604020202020204" pitchFamily="34" charset="0"/>
              <a:buChar char="•"/>
            </a:pPr>
            <a:r>
              <a:rPr lang="en-IN" dirty="0">
                <a:solidFill>
                  <a:srgbClr val="C00000"/>
                </a:solidFill>
              </a:rPr>
              <a:t>Conclusion</a:t>
            </a:r>
          </a:p>
          <a:p>
            <a:endParaRPr lang="en-IN" dirty="0"/>
          </a:p>
        </p:txBody>
      </p:sp>
      <p:sp>
        <p:nvSpPr>
          <p:cNvPr id="8" name="Date Placeholder 7">
            <a:extLst>
              <a:ext uri="{FF2B5EF4-FFF2-40B4-BE49-F238E27FC236}">
                <a16:creationId xmlns:a16="http://schemas.microsoft.com/office/drawing/2014/main" id="{F2D0E2A9-441A-497D-9465-14A66C016A8E}"/>
              </a:ext>
            </a:extLst>
          </p:cNvPr>
          <p:cNvSpPr>
            <a:spLocks noGrp="1"/>
          </p:cNvSpPr>
          <p:nvPr>
            <p:ph type="dt" sz="half" idx="10"/>
          </p:nvPr>
        </p:nvSpPr>
        <p:spPr/>
        <p:txBody>
          <a:bodyPr/>
          <a:lstStyle/>
          <a:p>
            <a:fld id="{1D8F5147-AE14-4929-A6F9-1DA94A08B0F4}" type="datetime1">
              <a:rPr lang="en-US" smtClean="0"/>
              <a:t>8/9/2021</a:t>
            </a:fld>
            <a:endParaRPr lang="en-US" dirty="0"/>
          </a:p>
        </p:txBody>
      </p:sp>
    </p:spTree>
    <p:extLst>
      <p:ext uri="{BB962C8B-B14F-4D97-AF65-F5344CB8AC3E}">
        <p14:creationId xmlns:p14="http://schemas.microsoft.com/office/powerpoint/2010/main" val="202640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6"/>
                                        </p:tgtEl>
                                        <p:attrNameLst>
                                          <p:attrName>ppt_x</p:attrName>
                                          <p:attrName>ppt_y</p:attrName>
                                        </p:attrNameLst>
                                      </p:cBhvr>
                                    </p:animMotion>
                                    <p:animRot by="1500000">
                                      <p:cBhvr>
                                        <p:cTn id="7" dur="125" fill="hold">
                                          <p:stCondLst>
                                            <p:cond delay="0"/>
                                          </p:stCondLst>
                                        </p:cTn>
                                        <p:tgtEl>
                                          <p:spTgt spid="6"/>
                                        </p:tgtEl>
                                        <p:attrNameLst>
                                          <p:attrName>r</p:attrName>
                                        </p:attrNameLst>
                                      </p:cBhvr>
                                    </p:animRot>
                                    <p:animRot by="-1500000">
                                      <p:cBhvr>
                                        <p:cTn id="8" dur="125" fill="hold">
                                          <p:stCondLst>
                                            <p:cond delay="125"/>
                                          </p:stCondLst>
                                        </p:cTn>
                                        <p:tgtEl>
                                          <p:spTgt spid="6"/>
                                        </p:tgtEl>
                                        <p:attrNameLst>
                                          <p:attrName>r</p:attrName>
                                        </p:attrNameLst>
                                      </p:cBhvr>
                                    </p:animRot>
                                    <p:animRot by="-1500000">
                                      <p:cBhvr>
                                        <p:cTn id="9" dur="125" fill="hold">
                                          <p:stCondLst>
                                            <p:cond delay="250"/>
                                          </p:stCondLst>
                                        </p:cTn>
                                        <p:tgtEl>
                                          <p:spTgt spid="6"/>
                                        </p:tgtEl>
                                        <p:attrNameLst>
                                          <p:attrName>r</p:attrName>
                                        </p:attrNameLst>
                                      </p:cBhvr>
                                    </p:animRot>
                                    <p:animRot by="1500000">
                                      <p:cBhvr>
                                        <p:cTn id="10" dur="125" fill="hold">
                                          <p:stCondLst>
                                            <p:cond delay="375"/>
                                          </p:stCondLst>
                                        </p:cTn>
                                        <p:tgtEl>
                                          <p:spTgt spid="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5" presetClass="emph" presetSubtype="0" grpId="0" nodeType="clickEffect">
                                  <p:stCondLst>
                                    <p:cond delay="0"/>
                                  </p:stCondLst>
                                  <p:iterate type="lt">
                                    <p:tmAbs val="25"/>
                                  </p:iterate>
                                  <p:childTnLst>
                                    <p:set>
                                      <p:cBhvr override="childStyle">
                                        <p:cTn id="14" dur="indefinite"/>
                                        <p:tgtEl>
                                          <p:spTgt spid="7">
                                            <p:txEl>
                                              <p:pRg st="0" end="0"/>
                                            </p:txEl>
                                          </p:spTgt>
                                        </p:tgtEl>
                                        <p:attrNameLst>
                                          <p:attrName>style.fontWeight</p:attrName>
                                        </p:attrNameLst>
                                      </p:cBhvr>
                                      <p:to>
                                        <p:strVal val="bold"/>
                                      </p:to>
                                    </p:set>
                                  </p:childTnLst>
                                </p:cTn>
                              </p:par>
                            </p:childTnLst>
                          </p:cTn>
                        </p:par>
                      </p:childTnLst>
                    </p:cTn>
                  </p:par>
                  <p:par>
                    <p:cTn id="15" fill="hold">
                      <p:stCondLst>
                        <p:cond delay="indefinite"/>
                      </p:stCondLst>
                      <p:childTnLst>
                        <p:par>
                          <p:cTn id="16" fill="hold">
                            <p:stCondLst>
                              <p:cond delay="0"/>
                            </p:stCondLst>
                            <p:childTnLst>
                              <p:par>
                                <p:cTn id="17" presetID="15" presetClass="emph" presetSubtype="0" grpId="0" nodeType="clickEffect">
                                  <p:stCondLst>
                                    <p:cond delay="0"/>
                                  </p:stCondLst>
                                  <p:iterate type="lt">
                                    <p:tmAbs val="25"/>
                                  </p:iterate>
                                  <p:childTnLst>
                                    <p:set>
                                      <p:cBhvr override="childStyle">
                                        <p:cTn id="18" dur="indefinite"/>
                                        <p:tgtEl>
                                          <p:spTgt spid="7">
                                            <p:txEl>
                                              <p:pRg st="1" end="1"/>
                                            </p:txEl>
                                          </p:spTgt>
                                        </p:tgtEl>
                                        <p:attrNameLst>
                                          <p:attrName>style.fontWeight</p:attrName>
                                        </p:attrNameLst>
                                      </p:cBhvr>
                                      <p:to>
                                        <p:strVal val="bold"/>
                                      </p:to>
                                    </p:set>
                                  </p:childTnLst>
                                </p:cTn>
                              </p:par>
                            </p:childTnLst>
                          </p:cTn>
                        </p:par>
                      </p:childTnLst>
                    </p:cTn>
                  </p:par>
                  <p:par>
                    <p:cTn id="19" fill="hold">
                      <p:stCondLst>
                        <p:cond delay="indefinite"/>
                      </p:stCondLst>
                      <p:childTnLst>
                        <p:par>
                          <p:cTn id="20" fill="hold">
                            <p:stCondLst>
                              <p:cond delay="0"/>
                            </p:stCondLst>
                            <p:childTnLst>
                              <p:par>
                                <p:cTn id="21" presetID="15" presetClass="emph" presetSubtype="0" grpId="0" nodeType="clickEffect">
                                  <p:stCondLst>
                                    <p:cond delay="0"/>
                                  </p:stCondLst>
                                  <p:iterate type="lt">
                                    <p:tmAbs val="25"/>
                                  </p:iterate>
                                  <p:childTnLst>
                                    <p:set>
                                      <p:cBhvr override="childStyle">
                                        <p:cTn id="22" dur="indefinite"/>
                                        <p:tgtEl>
                                          <p:spTgt spid="7">
                                            <p:txEl>
                                              <p:pRg st="2" end="2"/>
                                            </p:txEl>
                                          </p:spTgt>
                                        </p:tgtEl>
                                        <p:attrNameLst>
                                          <p:attrName>style.fontWeight</p:attrName>
                                        </p:attrNameLst>
                                      </p:cBhvr>
                                      <p:to>
                                        <p:strVal val="bold"/>
                                      </p:to>
                                    </p:set>
                                  </p:childTnLst>
                                </p:cTn>
                              </p:par>
                            </p:childTnLst>
                          </p:cTn>
                        </p:par>
                      </p:childTnLst>
                    </p:cTn>
                  </p:par>
                  <p:par>
                    <p:cTn id="23" fill="hold">
                      <p:stCondLst>
                        <p:cond delay="indefinite"/>
                      </p:stCondLst>
                      <p:childTnLst>
                        <p:par>
                          <p:cTn id="24" fill="hold">
                            <p:stCondLst>
                              <p:cond delay="0"/>
                            </p:stCondLst>
                            <p:childTnLst>
                              <p:par>
                                <p:cTn id="25" presetID="15" presetClass="emph" presetSubtype="0" grpId="0" nodeType="clickEffect">
                                  <p:stCondLst>
                                    <p:cond delay="0"/>
                                  </p:stCondLst>
                                  <p:iterate type="lt">
                                    <p:tmAbs val="25"/>
                                  </p:iterate>
                                  <p:childTnLst>
                                    <p:set>
                                      <p:cBhvr override="childStyle">
                                        <p:cTn id="26" dur="indefinite"/>
                                        <p:tgtEl>
                                          <p:spTgt spid="7">
                                            <p:txEl>
                                              <p:pRg st="3" end="3"/>
                                            </p:txEl>
                                          </p:spTgt>
                                        </p:tgtEl>
                                        <p:attrNameLst>
                                          <p:attrName>style.fontWeight</p:attrName>
                                        </p:attrNameLst>
                                      </p:cBhvr>
                                      <p:to>
                                        <p:strVal val="bold"/>
                                      </p:to>
                                    </p:set>
                                  </p:childTnLst>
                                </p:cTn>
                              </p:par>
                            </p:childTnLst>
                          </p:cTn>
                        </p:par>
                      </p:childTnLst>
                    </p:cTn>
                  </p:par>
                  <p:par>
                    <p:cTn id="27" fill="hold">
                      <p:stCondLst>
                        <p:cond delay="indefinite"/>
                      </p:stCondLst>
                      <p:childTnLst>
                        <p:par>
                          <p:cTn id="28" fill="hold">
                            <p:stCondLst>
                              <p:cond delay="0"/>
                            </p:stCondLst>
                            <p:childTnLst>
                              <p:par>
                                <p:cTn id="29" presetID="15" presetClass="emph" presetSubtype="0" grpId="0" nodeType="clickEffect">
                                  <p:stCondLst>
                                    <p:cond delay="0"/>
                                  </p:stCondLst>
                                  <p:iterate type="lt">
                                    <p:tmAbs val="25"/>
                                  </p:iterate>
                                  <p:childTnLst>
                                    <p:set>
                                      <p:cBhvr override="childStyle">
                                        <p:cTn id="30" dur="indefinite"/>
                                        <p:tgtEl>
                                          <p:spTgt spid="7">
                                            <p:txEl>
                                              <p:pRg st="4" end="4"/>
                                            </p:txEl>
                                          </p:spTgt>
                                        </p:tgtEl>
                                        <p:attrNameLst>
                                          <p:attrName>style.fontWeight</p:attrName>
                                        </p:attrNameLst>
                                      </p:cBhvr>
                                      <p:to>
                                        <p:strVal val="bold"/>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grpId="0" nodeType="clickEffect">
                                  <p:stCondLst>
                                    <p:cond delay="0"/>
                                  </p:stCondLst>
                                  <p:iterate type="lt">
                                    <p:tmAbs val="25"/>
                                  </p:iterate>
                                  <p:childTnLst>
                                    <p:set>
                                      <p:cBhvr override="childStyle">
                                        <p:cTn id="34" dur="indefinite"/>
                                        <p:tgtEl>
                                          <p:spTgt spid="7">
                                            <p:txEl>
                                              <p:pRg st="5" end="5"/>
                                            </p:txEl>
                                          </p:spTgt>
                                        </p:tgtEl>
                                        <p:attrNameLst>
                                          <p:attrName>style.fontWeight</p:attrName>
                                        </p:attrNameLst>
                                      </p:cBhvr>
                                      <p:to>
                                        <p:strVal val="bold"/>
                                      </p:to>
                                    </p:set>
                                  </p:childTnLst>
                                </p:cTn>
                              </p:par>
                            </p:childTnLst>
                          </p:cTn>
                        </p:par>
                      </p:childTnLst>
                    </p:cTn>
                  </p:par>
                  <p:par>
                    <p:cTn id="35" fill="hold">
                      <p:stCondLst>
                        <p:cond delay="indefinite"/>
                      </p:stCondLst>
                      <p:childTnLst>
                        <p:par>
                          <p:cTn id="36" fill="hold">
                            <p:stCondLst>
                              <p:cond delay="0"/>
                            </p:stCondLst>
                            <p:childTnLst>
                              <p:par>
                                <p:cTn id="37" presetID="15" presetClass="emph" presetSubtype="0" grpId="0" nodeType="clickEffect">
                                  <p:stCondLst>
                                    <p:cond delay="0"/>
                                  </p:stCondLst>
                                  <p:iterate type="lt">
                                    <p:tmAbs val="25"/>
                                  </p:iterate>
                                  <p:childTnLst>
                                    <p:set>
                                      <p:cBhvr override="childStyle">
                                        <p:cTn id="38" dur="indefinite"/>
                                        <p:tgtEl>
                                          <p:spTgt spid="7">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32EA896-6472-4D18-9691-3F32731177DD}"/>
              </a:ext>
            </a:extLst>
          </p:cNvPr>
          <p:cNvSpPr>
            <a:spLocks noGrp="1"/>
          </p:cNvSpPr>
          <p:nvPr>
            <p:ph type="dt" sz="half" idx="10"/>
          </p:nvPr>
        </p:nvSpPr>
        <p:spPr/>
        <p:txBody>
          <a:bodyPr/>
          <a:lstStyle/>
          <a:p>
            <a:fld id="{CE06DE33-E2CB-47CC-92EB-9A0099DCF094}" type="datetime1">
              <a:rPr lang="en-US" smtClean="0"/>
              <a:t>8/9/2021</a:t>
            </a:fld>
            <a:endParaRPr lang="en-US" dirty="0"/>
          </a:p>
        </p:txBody>
      </p:sp>
      <p:sp>
        <p:nvSpPr>
          <p:cNvPr id="3" name="Content Placeholder 2"/>
          <p:cNvSpPr>
            <a:spLocks noGrp="1"/>
          </p:cNvSpPr>
          <p:nvPr>
            <p:ph idx="1"/>
          </p:nvPr>
        </p:nvSpPr>
        <p:spPr>
          <a:xfrm>
            <a:off x="875763" y="738151"/>
            <a:ext cx="10058400" cy="4023360"/>
          </a:xfrm>
        </p:spPr>
        <p:txBody>
          <a:bodyPr>
            <a:normAutofit/>
          </a:bodyPr>
          <a:lstStyle/>
          <a:p>
            <a:r>
              <a:rPr lang="en-US" sz="7200" dirty="0" smtClean="0">
                <a:solidFill>
                  <a:srgbClr val="FF0000"/>
                </a:solidFill>
              </a:rPr>
              <a:t>Thank you</a:t>
            </a:r>
            <a:endParaRPr lang="en-US" sz="7200" dirty="0">
              <a:solidFill>
                <a:srgbClr val="FF0000"/>
              </a:solidFill>
            </a:endParaRPr>
          </a:p>
        </p:txBody>
      </p:sp>
    </p:spTree>
    <p:extLst>
      <p:ext uri="{BB962C8B-B14F-4D97-AF65-F5344CB8AC3E}">
        <p14:creationId xmlns:p14="http://schemas.microsoft.com/office/powerpoint/2010/main" val="3175253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57CC6F-994F-4231-B3E6-F3A4F1404F77}"/>
              </a:ext>
            </a:extLst>
          </p:cNvPr>
          <p:cNvSpPr>
            <a:spLocks noGrp="1"/>
          </p:cNvSpPr>
          <p:nvPr>
            <p:ph type="title"/>
          </p:nvPr>
        </p:nvSpPr>
        <p:spPr/>
        <p:txBody>
          <a:bodyPr/>
          <a:lstStyle/>
          <a:p>
            <a:r>
              <a:rPr lang="en-IN" b="1" spc="600" dirty="0" smtClean="0">
                <a:solidFill>
                  <a:schemeClr val="accent1">
                    <a:lumMod val="60000"/>
                    <a:lumOff val="40000"/>
                  </a:schemeClr>
                </a:solidFill>
                <a:effectLst>
                  <a:outerShdw blurRad="38100" dist="38100" dir="2700000" algn="tl">
                    <a:srgbClr val="000000">
                      <a:alpha val="43137"/>
                    </a:srgbClr>
                  </a:outerShdw>
                </a:effectLst>
              </a:rPr>
              <a:t>Introduction</a:t>
            </a:r>
            <a:endParaRPr lang="en-IN" b="1" spc="600" dirty="0">
              <a:solidFill>
                <a:schemeClr val="accent1">
                  <a:lumMod val="60000"/>
                  <a:lumOff val="40000"/>
                </a:schemeClr>
              </a:solidFill>
              <a:effectLst>
                <a:outerShdw blurRad="38100" dist="38100" dir="2700000" algn="tl">
                  <a:srgbClr val="000000">
                    <a:alpha val="43137"/>
                  </a:srgbClr>
                </a:outerShdw>
              </a:effectLst>
            </a:endParaRPr>
          </a:p>
        </p:txBody>
      </p:sp>
      <p:sp>
        <p:nvSpPr>
          <p:cNvPr id="7" name="Content Placeholder 6">
            <a:extLst>
              <a:ext uri="{FF2B5EF4-FFF2-40B4-BE49-F238E27FC236}">
                <a16:creationId xmlns:a16="http://schemas.microsoft.com/office/drawing/2014/main" id="{B11D5C56-363A-4182-B971-49FA5D64D40C}"/>
              </a:ext>
            </a:extLst>
          </p:cNvPr>
          <p:cNvSpPr>
            <a:spLocks noGrp="1"/>
          </p:cNvSpPr>
          <p:nvPr>
            <p:ph idx="1"/>
          </p:nvPr>
        </p:nvSpPr>
        <p:spPr>
          <a:xfrm>
            <a:off x="913774" y="2405730"/>
            <a:ext cx="10363826" cy="1428160"/>
          </a:xfrm>
        </p:spPr>
        <p:txBody>
          <a:bodyPr>
            <a:normAutofit/>
          </a:bodyPr>
          <a:lstStyle/>
          <a:p>
            <a:r>
              <a:rPr lang="en-IN" sz="1800" b="1" dirty="0">
                <a:solidFill>
                  <a:srgbClr val="000000"/>
                </a:solidFill>
                <a:effectLst/>
                <a:latin typeface="Calibri" panose="020F0502020204030204" pitchFamily="34" charset="0"/>
                <a:ea typeface="Calibri" panose="020F0502020204030204" pitchFamily="34" charset="0"/>
              </a:rPr>
              <a:t>The problem which I have faced while doing this project is that to scrap the data from </a:t>
            </a:r>
            <a:r>
              <a:rPr lang="en-IN" sz="1800" b="1" u="sng" dirty="0" smtClean="0">
                <a:solidFill>
                  <a:srgbClr val="000000"/>
                </a:solidFill>
                <a:effectLst/>
                <a:latin typeface="Calibri" panose="020F0502020204030204" pitchFamily="34" charset="0"/>
                <a:ea typeface="Calibri" panose="020F0502020204030204" pitchFamily="34" charset="0"/>
              </a:rPr>
              <a:t>Amazon</a:t>
            </a:r>
            <a:r>
              <a:rPr lang="en-IN" sz="1800" b="1" dirty="0" smtClean="0">
                <a:solidFill>
                  <a:srgbClr val="000000"/>
                </a:solidFill>
                <a:effectLst/>
                <a:latin typeface="Calibri" panose="020F0502020204030204" pitchFamily="34" charset="0"/>
                <a:ea typeface="Calibri" panose="020F0502020204030204" pitchFamily="34" charset="0"/>
              </a:rPr>
              <a:t> </a:t>
            </a:r>
            <a:r>
              <a:rPr lang="en-IN" sz="1800" b="1" dirty="0">
                <a:solidFill>
                  <a:srgbClr val="000000"/>
                </a:solidFill>
                <a:effectLst/>
                <a:latin typeface="Calibri" panose="020F0502020204030204" pitchFamily="34" charset="0"/>
                <a:ea typeface="Calibri" panose="020F0502020204030204" pitchFamily="34" charset="0"/>
              </a:rPr>
              <a:t>websites and to scrap the laptops reviews and Ratings  as well  with huge no of 38400 rows data .am face many time only one problem that is finding the Rating .</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r>
              <a:rPr lang="en-IN" sz="1800" b="1" dirty="0">
                <a:solidFill>
                  <a:srgbClr val="000000"/>
                </a:solidFill>
                <a:effectLst/>
                <a:latin typeface="Calibri" panose="020F0502020204030204" pitchFamily="34" charset="0"/>
                <a:ea typeface="Calibri" panose="020F0502020204030204" pitchFamily="34" charset="0"/>
              </a:rPr>
              <a:t> </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sp>
        <p:nvSpPr>
          <p:cNvPr id="8" name="Date Placeholder 7">
            <a:extLst>
              <a:ext uri="{FF2B5EF4-FFF2-40B4-BE49-F238E27FC236}">
                <a16:creationId xmlns:a16="http://schemas.microsoft.com/office/drawing/2014/main" id="{DC9253DE-2B6E-4D3F-A74C-C31163B95B45}"/>
              </a:ext>
            </a:extLst>
          </p:cNvPr>
          <p:cNvSpPr>
            <a:spLocks noGrp="1"/>
          </p:cNvSpPr>
          <p:nvPr>
            <p:ph type="dt" sz="half" idx="10"/>
          </p:nvPr>
        </p:nvSpPr>
        <p:spPr/>
        <p:txBody>
          <a:bodyPr/>
          <a:lstStyle/>
          <a:p>
            <a:fld id="{0B3C5B17-B568-40C6-8EDF-E7408FE9EF3C}" type="datetime1">
              <a:rPr lang="en-US" smtClean="0"/>
              <a:t>8/9/2021</a:t>
            </a:fld>
            <a:endParaRPr lang="en-US" dirty="0"/>
          </a:p>
        </p:txBody>
      </p:sp>
    </p:spTree>
    <p:extLst>
      <p:ext uri="{BB962C8B-B14F-4D97-AF65-F5344CB8AC3E}">
        <p14:creationId xmlns:p14="http://schemas.microsoft.com/office/powerpoint/2010/main" val="411277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
                                        </p:tgtEl>
                                        <p:attrNameLst>
                                          <p:attrName>ppt_x</p:attrName>
                                          <p:attrName>ppt_y</p:attrName>
                                        </p:attrNameLst>
                                      </p:cBhvr>
                                    </p:animMotion>
                                    <p:animRot by="1500000">
                                      <p:cBhvr>
                                        <p:cTn id="7" dur="125" fill="hold">
                                          <p:stCondLst>
                                            <p:cond delay="0"/>
                                          </p:stCondLst>
                                        </p:cTn>
                                        <p:tgtEl>
                                          <p:spTgt spid="5"/>
                                        </p:tgtEl>
                                        <p:attrNameLst>
                                          <p:attrName>r</p:attrName>
                                        </p:attrNameLst>
                                      </p:cBhvr>
                                    </p:animRot>
                                    <p:animRot by="-1500000">
                                      <p:cBhvr>
                                        <p:cTn id="8" dur="125" fill="hold">
                                          <p:stCondLst>
                                            <p:cond delay="125"/>
                                          </p:stCondLst>
                                        </p:cTn>
                                        <p:tgtEl>
                                          <p:spTgt spid="5"/>
                                        </p:tgtEl>
                                        <p:attrNameLst>
                                          <p:attrName>r</p:attrName>
                                        </p:attrNameLst>
                                      </p:cBhvr>
                                    </p:animRot>
                                    <p:animRot by="-1500000">
                                      <p:cBhvr>
                                        <p:cTn id="9" dur="125" fill="hold">
                                          <p:stCondLst>
                                            <p:cond delay="250"/>
                                          </p:stCondLst>
                                        </p:cTn>
                                        <p:tgtEl>
                                          <p:spTgt spid="5"/>
                                        </p:tgtEl>
                                        <p:attrNameLst>
                                          <p:attrName>r</p:attrName>
                                        </p:attrNameLst>
                                      </p:cBhvr>
                                    </p:animRot>
                                    <p:animRot by="1500000">
                                      <p:cBhvr>
                                        <p:cTn id="10" dur="125" fill="hold">
                                          <p:stCondLst>
                                            <p:cond delay="375"/>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1" presetClass="emph" presetSubtype="0" fill="hold" grpId="0" nodeType="clickEffect">
                                  <p:stCondLst>
                                    <p:cond delay="0"/>
                                  </p:stCondLst>
                                  <p:childTnLst>
                                    <p:animClr clrSpc="hsl" dir="cw">
                                      <p:cBhvr override="childStyle">
                                        <p:cTn id="14" dur="500" fill="hold"/>
                                        <p:tgtEl>
                                          <p:spTgt spid="7">
                                            <p:txEl>
                                              <p:pRg st="0" end="0"/>
                                            </p:txEl>
                                          </p:spTgt>
                                        </p:tgtEl>
                                        <p:attrNameLst>
                                          <p:attrName>style.color</p:attrName>
                                        </p:attrNameLst>
                                      </p:cBhvr>
                                      <p:by>
                                        <p:hsl h="7200000" s="0" l="0"/>
                                      </p:by>
                                    </p:animClr>
                                    <p:animClr clrSpc="hsl" dir="cw">
                                      <p:cBhvr>
                                        <p:cTn id="15" dur="500" fill="hold"/>
                                        <p:tgtEl>
                                          <p:spTgt spid="7">
                                            <p:txEl>
                                              <p:pRg st="0" end="0"/>
                                            </p:txEl>
                                          </p:spTgt>
                                        </p:tgtEl>
                                        <p:attrNameLst>
                                          <p:attrName>fillcolor</p:attrName>
                                        </p:attrNameLst>
                                      </p:cBhvr>
                                      <p:by>
                                        <p:hsl h="7200000" s="0" l="0"/>
                                      </p:by>
                                    </p:animClr>
                                    <p:animClr clrSpc="hsl" dir="cw">
                                      <p:cBhvr>
                                        <p:cTn id="16" dur="500" fill="hold"/>
                                        <p:tgtEl>
                                          <p:spTgt spid="7">
                                            <p:txEl>
                                              <p:pRg st="0" end="0"/>
                                            </p:txEl>
                                          </p:spTgt>
                                        </p:tgtEl>
                                        <p:attrNameLst>
                                          <p:attrName>stroke.color</p:attrName>
                                        </p:attrNameLst>
                                      </p:cBhvr>
                                      <p:by>
                                        <p:hsl h="7200000" s="0" l="0"/>
                                      </p:by>
                                    </p:animClr>
                                    <p:set>
                                      <p:cBhvr>
                                        <p:cTn id="17" dur="500" fill="hold"/>
                                        <p:tgtEl>
                                          <p:spTgt spid="7">
                                            <p:txEl>
                                              <p:pRg st="0" end="0"/>
                                            </p:txEl>
                                          </p:spTgt>
                                        </p:tgtEl>
                                        <p:attrNameLst>
                                          <p:attrName>fill.type</p:attrName>
                                        </p:attrNameLst>
                                      </p:cBhvr>
                                      <p:to>
                                        <p:strVal val="solid"/>
                                      </p:to>
                                    </p:set>
                                  </p:childTnLst>
                                </p:cTn>
                              </p:par>
                            </p:childTnLst>
                          </p:cTn>
                        </p:par>
                      </p:childTnLst>
                    </p:cTn>
                  </p:par>
                  <p:par>
                    <p:cTn id="18" fill="hold">
                      <p:stCondLst>
                        <p:cond delay="indefinite"/>
                      </p:stCondLst>
                      <p:childTnLst>
                        <p:par>
                          <p:cTn id="19" fill="hold">
                            <p:stCondLst>
                              <p:cond delay="0"/>
                            </p:stCondLst>
                            <p:childTnLst>
                              <p:par>
                                <p:cTn id="20" presetID="21" presetClass="emph" presetSubtype="0" fill="hold" grpId="0" nodeType="clickEffect">
                                  <p:stCondLst>
                                    <p:cond delay="0"/>
                                  </p:stCondLst>
                                  <p:childTnLst>
                                    <p:animClr clrSpc="hsl" dir="cw">
                                      <p:cBhvr override="childStyle">
                                        <p:cTn id="21" dur="500" fill="hold"/>
                                        <p:tgtEl>
                                          <p:spTgt spid="7">
                                            <p:txEl>
                                              <p:pRg st="1" end="1"/>
                                            </p:txEl>
                                          </p:spTgt>
                                        </p:tgtEl>
                                        <p:attrNameLst>
                                          <p:attrName>style.color</p:attrName>
                                        </p:attrNameLst>
                                      </p:cBhvr>
                                      <p:by>
                                        <p:hsl h="7200000" s="0" l="0"/>
                                      </p:by>
                                    </p:animClr>
                                    <p:animClr clrSpc="hsl" dir="cw">
                                      <p:cBhvr>
                                        <p:cTn id="22" dur="500" fill="hold"/>
                                        <p:tgtEl>
                                          <p:spTgt spid="7">
                                            <p:txEl>
                                              <p:pRg st="1" end="1"/>
                                            </p:txEl>
                                          </p:spTgt>
                                        </p:tgtEl>
                                        <p:attrNameLst>
                                          <p:attrName>fillcolor</p:attrName>
                                        </p:attrNameLst>
                                      </p:cBhvr>
                                      <p:by>
                                        <p:hsl h="7200000" s="0" l="0"/>
                                      </p:by>
                                    </p:animClr>
                                    <p:animClr clrSpc="hsl" dir="cw">
                                      <p:cBhvr>
                                        <p:cTn id="23" dur="500" fill="hold"/>
                                        <p:tgtEl>
                                          <p:spTgt spid="7">
                                            <p:txEl>
                                              <p:pRg st="1" end="1"/>
                                            </p:txEl>
                                          </p:spTgt>
                                        </p:tgtEl>
                                        <p:attrNameLst>
                                          <p:attrName>stroke.color</p:attrName>
                                        </p:attrNameLst>
                                      </p:cBhvr>
                                      <p:by>
                                        <p:hsl h="7200000" s="0" l="0"/>
                                      </p:by>
                                    </p:animClr>
                                    <p:set>
                                      <p:cBhvr>
                                        <p:cTn id="24" dur="500" fill="hold"/>
                                        <p:tgtEl>
                                          <p:spTgt spid="7">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2B72-EB44-4428-96AA-8636E4A4ADFD}"/>
              </a:ext>
            </a:extLst>
          </p:cNvPr>
          <p:cNvSpPr>
            <a:spLocks noGrp="1"/>
          </p:cNvSpPr>
          <p:nvPr>
            <p:ph type="title"/>
          </p:nvPr>
        </p:nvSpPr>
        <p:spPr/>
        <p:txBody>
          <a:bodyPr vert="horz" lIns="91440" tIns="45720" rIns="91440" bIns="45720" rtlCol="0" anchor="ctr">
            <a:normAutofit/>
          </a:bodyPr>
          <a:lstStyle/>
          <a:p>
            <a:r>
              <a:rPr lang="en-US" sz="4400" dirty="0">
                <a:solidFill>
                  <a:schemeClr val="tx1">
                    <a:lumMod val="65000"/>
                    <a:lumOff val="35000"/>
                  </a:schemeClr>
                </a:solidFill>
              </a:rPr>
              <a:t>Data collection</a:t>
            </a:r>
          </a:p>
        </p:txBody>
      </p:sp>
      <p:sp>
        <p:nvSpPr>
          <p:cNvPr id="4" name="Content Placeholder 3">
            <a:extLst>
              <a:ext uri="{FF2B5EF4-FFF2-40B4-BE49-F238E27FC236}">
                <a16:creationId xmlns:a16="http://schemas.microsoft.com/office/drawing/2014/main" id="{BEAB9C18-C329-402C-A561-D260482BE05B}"/>
              </a:ext>
            </a:extLst>
          </p:cNvPr>
          <p:cNvSpPr>
            <a:spLocks noGrp="1"/>
          </p:cNvSpPr>
          <p:nvPr>
            <p:ph idx="1"/>
          </p:nvPr>
        </p:nvSpPr>
        <p:spPr/>
        <p:txBody>
          <a:bodyPr/>
          <a:lstStyle/>
          <a:p>
            <a:r>
              <a:rPr lang="en-IN" dirty="0"/>
              <a:t>Firstly I have done the data extraction, for extracting I have used the amazon websites through that I have scraped the Rating and Reviews.  </a:t>
            </a:r>
          </a:p>
          <a:p>
            <a:r>
              <a:rPr lang="en-IN" dirty="0"/>
              <a:t>And I got 38400 rows for Laptops</a:t>
            </a:r>
          </a:p>
          <a:p>
            <a:endParaRPr lang="en-IN" dirty="0"/>
          </a:p>
        </p:txBody>
      </p:sp>
      <p:sp>
        <p:nvSpPr>
          <p:cNvPr id="5" name="Date Placeholder 4">
            <a:extLst>
              <a:ext uri="{FF2B5EF4-FFF2-40B4-BE49-F238E27FC236}">
                <a16:creationId xmlns:a16="http://schemas.microsoft.com/office/drawing/2014/main" id="{795D5010-DDF7-434E-B685-B56E2C0856F2}"/>
              </a:ext>
            </a:extLst>
          </p:cNvPr>
          <p:cNvSpPr>
            <a:spLocks noGrp="1"/>
          </p:cNvSpPr>
          <p:nvPr>
            <p:ph type="dt" sz="half" idx="10"/>
          </p:nvPr>
        </p:nvSpPr>
        <p:spPr/>
        <p:txBody>
          <a:bodyPr/>
          <a:lstStyle/>
          <a:p>
            <a:fld id="{3A290590-1396-434C-A8BC-93A632BB3D4D}" type="datetime1">
              <a:rPr lang="en-US" smtClean="0"/>
              <a:t>8/9/2021</a:t>
            </a:fld>
            <a:endParaRPr lang="en-US" dirty="0"/>
          </a:p>
        </p:txBody>
      </p:sp>
    </p:spTree>
    <p:extLst>
      <p:ext uri="{BB962C8B-B14F-4D97-AF65-F5344CB8AC3E}">
        <p14:creationId xmlns:p14="http://schemas.microsoft.com/office/powerpoint/2010/main" val="306903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wipe(down)">
                                      <p:cBhvr>
                                        <p:cTn id="14" dur="580">
                                          <p:stCondLst>
                                            <p:cond delay="0"/>
                                          </p:stCondLst>
                                        </p:cTn>
                                        <p:tgtEl>
                                          <p:spTgt spid="4">
                                            <p:txEl>
                                              <p:pRg st="0" end="0"/>
                                            </p:txEl>
                                          </p:spTgt>
                                        </p:tgtEl>
                                      </p:cBhvr>
                                    </p:animEffect>
                                    <p:anim calcmode="lin" valueType="num">
                                      <p:cBhvr>
                                        <p:cTn id="15"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4">
                                            <p:txEl>
                                              <p:pRg st="0" end="0"/>
                                            </p:txEl>
                                          </p:spTgt>
                                        </p:tgtEl>
                                      </p:cBhvr>
                                      <p:to x="100000" y="60000"/>
                                    </p:animScale>
                                    <p:animScale>
                                      <p:cBhvr>
                                        <p:cTn id="21" dur="166" decel="50000">
                                          <p:stCondLst>
                                            <p:cond delay="676"/>
                                          </p:stCondLst>
                                        </p:cTn>
                                        <p:tgtEl>
                                          <p:spTgt spid="4">
                                            <p:txEl>
                                              <p:pRg st="0" end="0"/>
                                            </p:txEl>
                                          </p:spTgt>
                                        </p:tgtEl>
                                      </p:cBhvr>
                                      <p:to x="100000" y="100000"/>
                                    </p:animScale>
                                    <p:animScale>
                                      <p:cBhvr>
                                        <p:cTn id="22" dur="26">
                                          <p:stCondLst>
                                            <p:cond delay="1312"/>
                                          </p:stCondLst>
                                        </p:cTn>
                                        <p:tgtEl>
                                          <p:spTgt spid="4">
                                            <p:txEl>
                                              <p:pRg st="0" end="0"/>
                                            </p:txEl>
                                          </p:spTgt>
                                        </p:tgtEl>
                                      </p:cBhvr>
                                      <p:to x="100000" y="80000"/>
                                    </p:animScale>
                                    <p:animScale>
                                      <p:cBhvr>
                                        <p:cTn id="23" dur="166" decel="50000">
                                          <p:stCondLst>
                                            <p:cond delay="1338"/>
                                          </p:stCondLst>
                                        </p:cTn>
                                        <p:tgtEl>
                                          <p:spTgt spid="4">
                                            <p:txEl>
                                              <p:pRg st="0" end="0"/>
                                            </p:txEl>
                                          </p:spTgt>
                                        </p:tgtEl>
                                      </p:cBhvr>
                                      <p:to x="100000" y="100000"/>
                                    </p:animScale>
                                    <p:animScale>
                                      <p:cBhvr>
                                        <p:cTn id="24" dur="26">
                                          <p:stCondLst>
                                            <p:cond delay="1642"/>
                                          </p:stCondLst>
                                        </p:cTn>
                                        <p:tgtEl>
                                          <p:spTgt spid="4">
                                            <p:txEl>
                                              <p:pRg st="0" end="0"/>
                                            </p:txEl>
                                          </p:spTgt>
                                        </p:tgtEl>
                                      </p:cBhvr>
                                      <p:to x="100000" y="90000"/>
                                    </p:animScale>
                                    <p:animScale>
                                      <p:cBhvr>
                                        <p:cTn id="25" dur="166" decel="50000">
                                          <p:stCondLst>
                                            <p:cond delay="1668"/>
                                          </p:stCondLst>
                                        </p:cTn>
                                        <p:tgtEl>
                                          <p:spTgt spid="4">
                                            <p:txEl>
                                              <p:pRg st="0" end="0"/>
                                            </p:txEl>
                                          </p:spTgt>
                                        </p:tgtEl>
                                      </p:cBhvr>
                                      <p:to x="100000" y="100000"/>
                                    </p:animScale>
                                    <p:animScale>
                                      <p:cBhvr>
                                        <p:cTn id="26" dur="26">
                                          <p:stCondLst>
                                            <p:cond delay="1808"/>
                                          </p:stCondLst>
                                        </p:cTn>
                                        <p:tgtEl>
                                          <p:spTgt spid="4">
                                            <p:txEl>
                                              <p:pRg st="0" end="0"/>
                                            </p:txEl>
                                          </p:spTgt>
                                        </p:tgtEl>
                                      </p:cBhvr>
                                      <p:to x="100000" y="95000"/>
                                    </p:animScale>
                                    <p:animScale>
                                      <p:cBhvr>
                                        <p:cTn id="27" dur="166" decel="50000">
                                          <p:stCondLst>
                                            <p:cond delay="1834"/>
                                          </p:stCondLst>
                                        </p:cTn>
                                        <p:tgtEl>
                                          <p:spTgt spid="4">
                                            <p:txEl>
                                              <p:pRg st="0" end="0"/>
                                            </p:txEl>
                                          </p:spTgt>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wipe(down)">
                                      <p:cBhvr>
                                        <p:cTn id="32" dur="580">
                                          <p:stCondLst>
                                            <p:cond delay="0"/>
                                          </p:stCondLst>
                                        </p:cTn>
                                        <p:tgtEl>
                                          <p:spTgt spid="4">
                                            <p:txEl>
                                              <p:pRg st="1" end="1"/>
                                            </p:txEl>
                                          </p:spTgt>
                                        </p:tgtEl>
                                      </p:cBhvr>
                                    </p:animEffect>
                                    <p:anim calcmode="lin" valueType="num">
                                      <p:cBhvr>
                                        <p:cTn id="33"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4">
                                            <p:txEl>
                                              <p:pRg st="1" end="1"/>
                                            </p:txEl>
                                          </p:spTgt>
                                        </p:tgtEl>
                                      </p:cBhvr>
                                      <p:to x="100000" y="60000"/>
                                    </p:animScale>
                                    <p:animScale>
                                      <p:cBhvr>
                                        <p:cTn id="39" dur="166" decel="50000">
                                          <p:stCondLst>
                                            <p:cond delay="676"/>
                                          </p:stCondLst>
                                        </p:cTn>
                                        <p:tgtEl>
                                          <p:spTgt spid="4">
                                            <p:txEl>
                                              <p:pRg st="1" end="1"/>
                                            </p:txEl>
                                          </p:spTgt>
                                        </p:tgtEl>
                                      </p:cBhvr>
                                      <p:to x="100000" y="100000"/>
                                    </p:animScale>
                                    <p:animScale>
                                      <p:cBhvr>
                                        <p:cTn id="40" dur="26">
                                          <p:stCondLst>
                                            <p:cond delay="1312"/>
                                          </p:stCondLst>
                                        </p:cTn>
                                        <p:tgtEl>
                                          <p:spTgt spid="4">
                                            <p:txEl>
                                              <p:pRg st="1" end="1"/>
                                            </p:txEl>
                                          </p:spTgt>
                                        </p:tgtEl>
                                      </p:cBhvr>
                                      <p:to x="100000" y="80000"/>
                                    </p:animScale>
                                    <p:animScale>
                                      <p:cBhvr>
                                        <p:cTn id="41" dur="166" decel="50000">
                                          <p:stCondLst>
                                            <p:cond delay="1338"/>
                                          </p:stCondLst>
                                        </p:cTn>
                                        <p:tgtEl>
                                          <p:spTgt spid="4">
                                            <p:txEl>
                                              <p:pRg st="1" end="1"/>
                                            </p:txEl>
                                          </p:spTgt>
                                        </p:tgtEl>
                                      </p:cBhvr>
                                      <p:to x="100000" y="100000"/>
                                    </p:animScale>
                                    <p:animScale>
                                      <p:cBhvr>
                                        <p:cTn id="42" dur="26">
                                          <p:stCondLst>
                                            <p:cond delay="1642"/>
                                          </p:stCondLst>
                                        </p:cTn>
                                        <p:tgtEl>
                                          <p:spTgt spid="4">
                                            <p:txEl>
                                              <p:pRg st="1" end="1"/>
                                            </p:txEl>
                                          </p:spTgt>
                                        </p:tgtEl>
                                      </p:cBhvr>
                                      <p:to x="100000" y="90000"/>
                                    </p:animScale>
                                    <p:animScale>
                                      <p:cBhvr>
                                        <p:cTn id="43" dur="166" decel="50000">
                                          <p:stCondLst>
                                            <p:cond delay="1668"/>
                                          </p:stCondLst>
                                        </p:cTn>
                                        <p:tgtEl>
                                          <p:spTgt spid="4">
                                            <p:txEl>
                                              <p:pRg st="1" end="1"/>
                                            </p:txEl>
                                          </p:spTgt>
                                        </p:tgtEl>
                                      </p:cBhvr>
                                      <p:to x="100000" y="100000"/>
                                    </p:animScale>
                                    <p:animScale>
                                      <p:cBhvr>
                                        <p:cTn id="44" dur="26">
                                          <p:stCondLst>
                                            <p:cond delay="1808"/>
                                          </p:stCondLst>
                                        </p:cTn>
                                        <p:tgtEl>
                                          <p:spTgt spid="4">
                                            <p:txEl>
                                              <p:pRg st="1" end="1"/>
                                            </p:txEl>
                                          </p:spTgt>
                                        </p:tgtEl>
                                      </p:cBhvr>
                                      <p:to x="100000" y="95000"/>
                                    </p:animScale>
                                    <p:animScale>
                                      <p:cBhvr>
                                        <p:cTn id="45" dur="166" decel="50000">
                                          <p:stCondLst>
                                            <p:cond delay="1834"/>
                                          </p:stCondLst>
                                        </p:cTn>
                                        <p:tgtEl>
                                          <p:spTgt spid="4">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F0470F3-142E-4A6A-A1EF-CF72F6BC8F9C}"/>
              </a:ext>
            </a:extLst>
          </p:cNvPr>
          <p:cNvSpPr>
            <a:spLocks noGrp="1"/>
          </p:cNvSpPr>
          <p:nvPr>
            <p:ph type="title"/>
          </p:nvPr>
        </p:nvSpPr>
        <p:spPr/>
        <p:txBody>
          <a:bodyPr>
            <a:normAutofit/>
          </a:bodyPr>
          <a:lstStyle/>
          <a:p>
            <a:r>
              <a:rPr lang="en-IN" sz="2800" b="1" dirty="0">
                <a:solidFill>
                  <a:schemeClr val="accent1">
                    <a:lumMod val="60000"/>
                    <a:lumOff val="40000"/>
                  </a:schemeClr>
                </a:solidFill>
              </a:rPr>
              <a:t>Analytical Problem Framing</a:t>
            </a:r>
          </a:p>
        </p:txBody>
      </p:sp>
      <p:pic>
        <p:nvPicPr>
          <p:cNvPr id="11" name="Content Placeholder 10">
            <a:extLst>
              <a:ext uri="{FF2B5EF4-FFF2-40B4-BE49-F238E27FC236}">
                <a16:creationId xmlns:a16="http://schemas.microsoft.com/office/drawing/2014/main" id="{FF9FEA6D-531E-4DE9-A57F-DCB398CB240F}"/>
              </a:ext>
            </a:extLst>
          </p:cNvPr>
          <p:cNvPicPr>
            <a:picLocks noGrp="1" noChangeAspect="1"/>
          </p:cNvPicPr>
          <p:nvPr>
            <p:ph idx="1"/>
          </p:nvPr>
        </p:nvPicPr>
        <p:blipFill>
          <a:blip r:embed="rId3"/>
          <a:stretch>
            <a:fillRect/>
          </a:stretch>
        </p:blipFill>
        <p:spPr>
          <a:xfrm>
            <a:off x="729672" y="2355273"/>
            <a:ext cx="4933811" cy="33897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4" name="Date Placeholder 13">
            <a:extLst>
              <a:ext uri="{FF2B5EF4-FFF2-40B4-BE49-F238E27FC236}">
                <a16:creationId xmlns:a16="http://schemas.microsoft.com/office/drawing/2014/main" id="{9D8B44BB-E341-4736-932C-16BBDF168D65}"/>
              </a:ext>
            </a:extLst>
          </p:cNvPr>
          <p:cNvSpPr>
            <a:spLocks noGrp="1"/>
          </p:cNvSpPr>
          <p:nvPr>
            <p:ph type="dt" sz="half" idx="10"/>
          </p:nvPr>
        </p:nvSpPr>
        <p:spPr/>
        <p:txBody>
          <a:bodyPr/>
          <a:lstStyle/>
          <a:p>
            <a:fld id="{A90959B4-C55E-464F-9C25-31DDEE18A59F}" type="datetime1">
              <a:rPr lang="en-US" smtClean="0"/>
              <a:t>8/9/2021</a:t>
            </a:fld>
            <a:endParaRPr lang="en-US" dirty="0"/>
          </a:p>
        </p:txBody>
      </p:sp>
      <p:pic>
        <p:nvPicPr>
          <p:cNvPr id="13" name="Picture 12">
            <a:extLst>
              <a:ext uri="{FF2B5EF4-FFF2-40B4-BE49-F238E27FC236}">
                <a16:creationId xmlns:a16="http://schemas.microsoft.com/office/drawing/2014/main" id="{FE786DFA-4A93-4E2A-9767-4CEA1A595F3C}"/>
              </a:ext>
            </a:extLst>
          </p:cNvPr>
          <p:cNvPicPr>
            <a:picLocks noChangeAspect="1"/>
          </p:cNvPicPr>
          <p:nvPr/>
        </p:nvPicPr>
        <p:blipFill>
          <a:blip r:embed="rId4"/>
          <a:stretch>
            <a:fillRect/>
          </a:stretch>
        </p:blipFill>
        <p:spPr>
          <a:xfrm>
            <a:off x="6159064" y="2099256"/>
            <a:ext cx="4267570" cy="3901778"/>
          </a:xfrm>
          <a:prstGeom prst="rect">
            <a:avLst/>
          </a:prstGeom>
        </p:spPr>
      </p:pic>
    </p:spTree>
    <p:extLst>
      <p:ext uri="{BB962C8B-B14F-4D97-AF65-F5344CB8AC3E}">
        <p14:creationId xmlns:p14="http://schemas.microsoft.com/office/powerpoint/2010/main" val="2984610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7E3E8A-B518-43E0-8426-9C0088415C4E}"/>
              </a:ext>
            </a:extLst>
          </p:cNvPr>
          <p:cNvSpPr>
            <a:spLocks noGrp="1"/>
          </p:cNvSpPr>
          <p:nvPr>
            <p:ph type="title"/>
          </p:nvPr>
        </p:nvSpPr>
        <p:spPr/>
        <p:txBody>
          <a:bodyPr/>
          <a:lstStyle/>
          <a:p>
            <a:r>
              <a:rPr lang="en-IN" b="1" dirty="0">
                <a:solidFill>
                  <a:schemeClr val="accent1">
                    <a:lumMod val="60000"/>
                    <a:lumOff val="40000"/>
                  </a:schemeClr>
                </a:solidFill>
              </a:rPr>
              <a:t>Data Pre-processing</a:t>
            </a:r>
          </a:p>
        </p:txBody>
      </p:sp>
      <p:pic>
        <p:nvPicPr>
          <p:cNvPr id="9" name="Content Placeholder 8">
            <a:extLst>
              <a:ext uri="{FF2B5EF4-FFF2-40B4-BE49-F238E27FC236}">
                <a16:creationId xmlns:a16="http://schemas.microsoft.com/office/drawing/2014/main" id="{A6AB52FE-0B8A-49A6-BE1E-F79A42DD9F8B}"/>
              </a:ext>
            </a:extLst>
          </p:cNvPr>
          <p:cNvPicPr>
            <a:picLocks noGrp="1" noChangeAspect="1"/>
          </p:cNvPicPr>
          <p:nvPr>
            <p:ph idx="1"/>
          </p:nvPr>
        </p:nvPicPr>
        <p:blipFill>
          <a:blip r:embed="rId2"/>
          <a:stretch>
            <a:fillRect/>
          </a:stretch>
        </p:blipFill>
        <p:spPr>
          <a:xfrm>
            <a:off x="517237" y="2453967"/>
            <a:ext cx="4431102" cy="3424237"/>
          </a:xfrm>
        </p:spPr>
      </p:pic>
      <p:sp>
        <p:nvSpPr>
          <p:cNvPr id="12" name="Date Placeholder 11">
            <a:extLst>
              <a:ext uri="{FF2B5EF4-FFF2-40B4-BE49-F238E27FC236}">
                <a16:creationId xmlns:a16="http://schemas.microsoft.com/office/drawing/2014/main" id="{CB0AE6C1-2241-4791-B5E2-680823BA082F}"/>
              </a:ext>
            </a:extLst>
          </p:cNvPr>
          <p:cNvSpPr>
            <a:spLocks noGrp="1"/>
          </p:cNvSpPr>
          <p:nvPr>
            <p:ph type="dt" sz="half" idx="10"/>
          </p:nvPr>
        </p:nvSpPr>
        <p:spPr/>
        <p:txBody>
          <a:bodyPr/>
          <a:lstStyle/>
          <a:p>
            <a:fld id="{88C974C3-6BF1-4E75-B114-7DE0B8290C5D}" type="datetime1">
              <a:rPr lang="en-US" smtClean="0"/>
              <a:t>8/9/2021</a:t>
            </a:fld>
            <a:endParaRPr lang="en-US" dirty="0"/>
          </a:p>
        </p:txBody>
      </p:sp>
      <p:pic>
        <p:nvPicPr>
          <p:cNvPr id="11" name="Picture 10">
            <a:extLst>
              <a:ext uri="{FF2B5EF4-FFF2-40B4-BE49-F238E27FC236}">
                <a16:creationId xmlns:a16="http://schemas.microsoft.com/office/drawing/2014/main" id="{88BA3C6A-F59A-4393-88A0-F1FD0436CD88}"/>
              </a:ext>
            </a:extLst>
          </p:cNvPr>
          <p:cNvPicPr>
            <a:picLocks noChangeAspect="1"/>
          </p:cNvPicPr>
          <p:nvPr/>
        </p:nvPicPr>
        <p:blipFill>
          <a:blip r:embed="rId3"/>
          <a:stretch>
            <a:fillRect/>
          </a:stretch>
        </p:blipFill>
        <p:spPr>
          <a:xfrm>
            <a:off x="5629086" y="2326976"/>
            <a:ext cx="5251350" cy="3551228"/>
          </a:xfrm>
          <a:prstGeom prst="rect">
            <a:avLst/>
          </a:prstGeom>
        </p:spPr>
      </p:pic>
    </p:spTree>
    <p:extLst>
      <p:ext uri="{BB962C8B-B14F-4D97-AF65-F5344CB8AC3E}">
        <p14:creationId xmlns:p14="http://schemas.microsoft.com/office/powerpoint/2010/main" val="1249883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9646-5842-4D13-90F7-5171C24AEEFB}"/>
              </a:ext>
            </a:extLst>
          </p:cNvPr>
          <p:cNvSpPr>
            <a:spLocks noGrp="1"/>
          </p:cNvSpPr>
          <p:nvPr>
            <p:ph type="title"/>
          </p:nvPr>
        </p:nvSpPr>
        <p:spPr/>
        <p:txBody>
          <a:bodyPr/>
          <a:lstStyle/>
          <a:p>
            <a:r>
              <a:rPr lang="en-IN" b="1" dirty="0">
                <a:solidFill>
                  <a:schemeClr val="accent1">
                    <a:lumMod val="60000"/>
                    <a:lumOff val="40000"/>
                  </a:schemeClr>
                </a:solidFill>
              </a:rPr>
              <a:t>Data Pre-processing </a:t>
            </a:r>
          </a:p>
        </p:txBody>
      </p:sp>
      <p:sp>
        <p:nvSpPr>
          <p:cNvPr id="3" name="Content Placeholder 2">
            <a:extLst>
              <a:ext uri="{FF2B5EF4-FFF2-40B4-BE49-F238E27FC236}">
                <a16:creationId xmlns:a16="http://schemas.microsoft.com/office/drawing/2014/main" id="{C74E2F01-C751-4816-8218-7B5D13594B32}"/>
              </a:ext>
            </a:extLst>
          </p:cNvPr>
          <p:cNvSpPr>
            <a:spLocks noGrp="1"/>
          </p:cNvSpPr>
          <p:nvPr>
            <p:ph idx="1"/>
          </p:nvPr>
        </p:nvSpPr>
        <p:spPr/>
        <p:txBody>
          <a:bodyPr/>
          <a:lstStyle/>
          <a:p>
            <a:r>
              <a:rPr lang="en-IN" dirty="0"/>
              <a:t>Finally we are calling all the Data Pre-processing  function on a single column</a:t>
            </a:r>
          </a:p>
          <a:p>
            <a:endParaRPr lang="en-IN" dirty="0"/>
          </a:p>
          <a:p>
            <a:endParaRPr lang="en-IN" dirty="0"/>
          </a:p>
          <a:p>
            <a:endParaRPr lang="en-IN" dirty="0"/>
          </a:p>
          <a:p>
            <a:endParaRPr lang="en-IN" dirty="0"/>
          </a:p>
          <a:p>
            <a:endParaRPr lang="en-IN" dirty="0"/>
          </a:p>
          <a:p>
            <a:r>
              <a:rPr lang="en-IN" dirty="0"/>
              <a:t>Now We have your cleaned Data</a:t>
            </a:r>
          </a:p>
        </p:txBody>
      </p:sp>
      <p:sp>
        <p:nvSpPr>
          <p:cNvPr id="7" name="Date Placeholder 6">
            <a:extLst>
              <a:ext uri="{FF2B5EF4-FFF2-40B4-BE49-F238E27FC236}">
                <a16:creationId xmlns:a16="http://schemas.microsoft.com/office/drawing/2014/main" id="{AF4F8CB4-6A5A-44E1-B999-6E6213CA2619}"/>
              </a:ext>
            </a:extLst>
          </p:cNvPr>
          <p:cNvSpPr>
            <a:spLocks noGrp="1"/>
          </p:cNvSpPr>
          <p:nvPr>
            <p:ph type="dt" sz="half" idx="10"/>
          </p:nvPr>
        </p:nvSpPr>
        <p:spPr/>
        <p:txBody>
          <a:bodyPr/>
          <a:lstStyle/>
          <a:p>
            <a:fld id="{9A754318-5FEF-455F-816C-74C86E1DDD0E}" type="datetime1">
              <a:rPr lang="en-US" smtClean="0"/>
              <a:t>8/9/2021</a:t>
            </a:fld>
            <a:endParaRPr lang="en-US" dirty="0"/>
          </a:p>
        </p:txBody>
      </p:sp>
      <p:pic>
        <p:nvPicPr>
          <p:cNvPr id="6" name="Picture 5">
            <a:extLst>
              <a:ext uri="{FF2B5EF4-FFF2-40B4-BE49-F238E27FC236}">
                <a16:creationId xmlns:a16="http://schemas.microsoft.com/office/drawing/2014/main" id="{8B8B8E71-B9F8-484C-985E-3C730230B873}"/>
              </a:ext>
            </a:extLst>
          </p:cNvPr>
          <p:cNvPicPr>
            <a:picLocks noChangeAspect="1"/>
          </p:cNvPicPr>
          <p:nvPr/>
        </p:nvPicPr>
        <p:blipFill>
          <a:blip r:embed="rId2"/>
          <a:stretch>
            <a:fillRect/>
          </a:stretch>
        </p:blipFill>
        <p:spPr>
          <a:xfrm>
            <a:off x="2414773" y="2833211"/>
            <a:ext cx="4351397" cy="2133785"/>
          </a:xfrm>
          <a:prstGeom prst="rect">
            <a:avLst/>
          </a:prstGeom>
        </p:spPr>
      </p:pic>
    </p:spTree>
    <p:extLst>
      <p:ext uri="{BB962C8B-B14F-4D97-AF65-F5344CB8AC3E}">
        <p14:creationId xmlns:p14="http://schemas.microsoft.com/office/powerpoint/2010/main" val="3638626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9BBA6-7B3F-43EC-A1B8-13FFD13CA362}"/>
              </a:ext>
            </a:extLst>
          </p:cNvPr>
          <p:cNvSpPr>
            <a:spLocks noGrp="1"/>
          </p:cNvSpPr>
          <p:nvPr>
            <p:ph type="title"/>
          </p:nvPr>
        </p:nvSpPr>
        <p:spPr/>
        <p:txBody>
          <a:bodyPr/>
          <a:lstStyle/>
          <a:p>
            <a:r>
              <a:rPr lang="en-IN" b="1" dirty="0">
                <a:solidFill>
                  <a:schemeClr val="accent1">
                    <a:lumMod val="60000"/>
                    <a:lumOff val="40000"/>
                  </a:schemeClr>
                </a:solidFill>
              </a:rPr>
              <a:t>Analysis </a:t>
            </a:r>
          </a:p>
        </p:txBody>
      </p:sp>
      <p:sp>
        <p:nvSpPr>
          <p:cNvPr id="3" name="Content Placeholder 2">
            <a:extLst>
              <a:ext uri="{FF2B5EF4-FFF2-40B4-BE49-F238E27FC236}">
                <a16:creationId xmlns:a16="http://schemas.microsoft.com/office/drawing/2014/main" id="{4A50AC59-41C2-4A88-B5D0-E27F4F52E59E}"/>
              </a:ext>
            </a:extLst>
          </p:cNvPr>
          <p:cNvSpPr>
            <a:spLocks noGrp="1"/>
          </p:cNvSpPr>
          <p:nvPr>
            <p:ph idx="1"/>
          </p:nvPr>
        </p:nvSpPr>
        <p:spPr>
          <a:xfrm>
            <a:off x="83127" y="2059709"/>
            <a:ext cx="12023580" cy="4001787"/>
          </a:xfrm>
        </p:spPr>
        <p:txBody>
          <a:bodyPr>
            <a:normAutofit/>
          </a:bodyPr>
          <a:lstStyle/>
          <a:p>
            <a:r>
              <a:rPr lang="en-IN" dirty="0"/>
              <a:t>We can see here which words are heavy when its comes to </a:t>
            </a:r>
            <a:r>
              <a:rPr lang="en-IN" dirty="0" err="1"/>
              <a:t>releted</a:t>
            </a:r>
            <a:r>
              <a:rPr lang="en-IN" dirty="0"/>
              <a:t> to rating “1”.</a:t>
            </a:r>
          </a:p>
          <a:p>
            <a:endParaRPr lang="en-IN" dirty="0"/>
          </a:p>
        </p:txBody>
      </p:sp>
      <p:sp>
        <p:nvSpPr>
          <p:cNvPr id="4" name="Date Placeholder 3">
            <a:extLst>
              <a:ext uri="{FF2B5EF4-FFF2-40B4-BE49-F238E27FC236}">
                <a16:creationId xmlns:a16="http://schemas.microsoft.com/office/drawing/2014/main" id="{9B9FC5D4-3444-45D2-8C5D-66E10494E1AC}"/>
              </a:ext>
            </a:extLst>
          </p:cNvPr>
          <p:cNvSpPr>
            <a:spLocks noGrp="1"/>
          </p:cNvSpPr>
          <p:nvPr>
            <p:ph type="dt" sz="half" idx="10"/>
          </p:nvPr>
        </p:nvSpPr>
        <p:spPr/>
        <p:txBody>
          <a:bodyPr/>
          <a:lstStyle/>
          <a:p>
            <a:fld id="{F15EF0AD-37D5-428F-80A1-D0B1D3981DBC}" type="datetime1">
              <a:rPr lang="en-US" smtClean="0"/>
              <a:t>8/9/2021</a:t>
            </a:fld>
            <a:endParaRPr lang="en-US" dirty="0"/>
          </a:p>
        </p:txBody>
      </p:sp>
      <p:pic>
        <p:nvPicPr>
          <p:cNvPr id="1026" name="Picture 2">
            <a:extLst>
              <a:ext uri="{FF2B5EF4-FFF2-40B4-BE49-F238E27FC236}">
                <a16:creationId xmlns:a16="http://schemas.microsoft.com/office/drawing/2014/main" id="{BC2C9F2D-25CB-42C9-B6AB-41B2199C5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455" y="2660074"/>
            <a:ext cx="11212945" cy="330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173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038E-00E0-4008-ADF1-63C69615B257}"/>
              </a:ext>
            </a:extLst>
          </p:cNvPr>
          <p:cNvSpPr>
            <a:spLocks noGrp="1"/>
          </p:cNvSpPr>
          <p:nvPr>
            <p:ph type="title"/>
          </p:nvPr>
        </p:nvSpPr>
        <p:spPr/>
        <p:txBody>
          <a:bodyPr/>
          <a:lstStyle/>
          <a:p>
            <a:r>
              <a:rPr lang="en-IN" b="1" dirty="0">
                <a:solidFill>
                  <a:schemeClr val="accent1">
                    <a:lumMod val="60000"/>
                    <a:lumOff val="40000"/>
                  </a:schemeClr>
                </a:solidFill>
              </a:rPr>
              <a:t>Analysis </a:t>
            </a:r>
            <a:endParaRPr lang="en-IN" dirty="0"/>
          </a:p>
        </p:txBody>
      </p:sp>
      <p:sp>
        <p:nvSpPr>
          <p:cNvPr id="3" name="Content Placeholder 2">
            <a:extLst>
              <a:ext uri="{FF2B5EF4-FFF2-40B4-BE49-F238E27FC236}">
                <a16:creationId xmlns:a16="http://schemas.microsoft.com/office/drawing/2014/main" id="{D4959054-D175-48F3-B2F4-FF2400625B6E}"/>
              </a:ext>
            </a:extLst>
          </p:cNvPr>
          <p:cNvSpPr>
            <a:spLocks noGrp="1"/>
          </p:cNvSpPr>
          <p:nvPr>
            <p:ph idx="1"/>
          </p:nvPr>
        </p:nvSpPr>
        <p:spPr>
          <a:xfrm>
            <a:off x="332508" y="1835451"/>
            <a:ext cx="10945091" cy="3618726"/>
          </a:xfrm>
        </p:spPr>
        <p:txBody>
          <a:bodyPr/>
          <a:lstStyle/>
          <a:p>
            <a:r>
              <a:rPr lang="en-IN" dirty="0"/>
              <a:t>We can see here which words are heavy when its comes to </a:t>
            </a:r>
            <a:r>
              <a:rPr lang="en-IN" dirty="0" err="1"/>
              <a:t>releted</a:t>
            </a:r>
            <a:r>
              <a:rPr lang="en-IN" dirty="0"/>
              <a:t> to rating “2”.</a:t>
            </a:r>
          </a:p>
          <a:p>
            <a:endParaRPr lang="en-IN" dirty="0"/>
          </a:p>
          <a:p>
            <a:endParaRPr lang="en-IN" dirty="0"/>
          </a:p>
        </p:txBody>
      </p:sp>
      <p:sp>
        <p:nvSpPr>
          <p:cNvPr id="5" name="Date Placeholder 4">
            <a:extLst>
              <a:ext uri="{FF2B5EF4-FFF2-40B4-BE49-F238E27FC236}">
                <a16:creationId xmlns:a16="http://schemas.microsoft.com/office/drawing/2014/main" id="{87E3D996-54B8-44B1-8A73-C98A3D576150}"/>
              </a:ext>
            </a:extLst>
          </p:cNvPr>
          <p:cNvSpPr>
            <a:spLocks noGrp="1"/>
          </p:cNvSpPr>
          <p:nvPr>
            <p:ph type="dt" sz="half" idx="10"/>
          </p:nvPr>
        </p:nvSpPr>
        <p:spPr/>
        <p:txBody>
          <a:bodyPr/>
          <a:lstStyle/>
          <a:p>
            <a:fld id="{1C9DCDF7-C970-4E1A-AA64-AB90FE4628BC}" type="datetime1">
              <a:rPr lang="en-US" smtClean="0"/>
              <a:t>8/9/2021</a:t>
            </a:fld>
            <a:endParaRPr lang="en-US" dirty="0"/>
          </a:p>
        </p:txBody>
      </p:sp>
      <p:pic>
        <p:nvPicPr>
          <p:cNvPr id="2050" name="Picture 2">
            <a:extLst>
              <a:ext uri="{FF2B5EF4-FFF2-40B4-BE49-F238E27FC236}">
                <a16:creationId xmlns:a16="http://schemas.microsoft.com/office/drawing/2014/main" id="{9FED59CC-6426-4C74-B7BD-BADF0061A8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26" y="2290617"/>
            <a:ext cx="11490037" cy="3713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26444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C9275B-1E7E-409A-9467-302622C468D2}">
  <ds:schemaRefs>
    <ds:schemaRef ds:uri="http://schemas.microsoft.com/sharepoint/v3/contenttype/forms"/>
  </ds:schemaRefs>
</ds:datastoreItem>
</file>

<file path=customXml/itemProps2.xml><?xml version="1.0" encoding="utf-8"?>
<ds:datastoreItem xmlns:ds="http://schemas.openxmlformats.org/officeDocument/2006/customXml" ds:itemID="{AABA7D41-7EBD-45D7-AFB8-22EF4BFA6BA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8E52988-C458-4121-9BF8-864CDB291D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201</TotalTime>
  <Words>464</Words>
  <Application>Microsoft Office PowerPoint</Application>
  <PresentationFormat>Widescreen</PresentationFormat>
  <Paragraphs>83</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Algerian</vt:lpstr>
      <vt:lpstr>Arial</vt:lpstr>
      <vt:lpstr>Calibri</vt:lpstr>
      <vt:lpstr>Calibri Light</vt:lpstr>
      <vt:lpstr>Kalinga</vt:lpstr>
      <vt:lpstr>Retrospect</vt:lpstr>
      <vt:lpstr>Review and rating project</vt:lpstr>
      <vt:lpstr>                TABLE OF CONTENTS </vt:lpstr>
      <vt:lpstr>Introduction</vt:lpstr>
      <vt:lpstr>Data collection</vt:lpstr>
      <vt:lpstr>Analytical Problem Framing</vt:lpstr>
      <vt:lpstr>Data Pre-processing</vt:lpstr>
      <vt:lpstr>Data Pre-processing </vt:lpstr>
      <vt:lpstr>Analysis </vt:lpstr>
      <vt:lpstr>Analysis </vt:lpstr>
      <vt:lpstr>Analysis</vt:lpstr>
      <vt:lpstr>Analysis</vt:lpstr>
      <vt:lpstr>Analysis</vt:lpstr>
      <vt:lpstr>Feature Extraction</vt:lpstr>
      <vt:lpstr>Model creation </vt:lpstr>
      <vt:lpstr>Used algorithms</vt:lpstr>
      <vt:lpstr>Model Selection</vt:lpstr>
      <vt:lpstr>Model finalize </vt:lpstr>
      <vt:lpstr>Actual vs Predict</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and rating project</dc:title>
  <dc:creator>Ranjit Maity</dc:creator>
  <cp:lastModifiedBy>i Brand</cp:lastModifiedBy>
  <cp:revision>14</cp:revision>
  <dcterms:created xsi:type="dcterms:W3CDTF">2021-06-06T14:23:19Z</dcterms:created>
  <dcterms:modified xsi:type="dcterms:W3CDTF">2021-08-09T09:31:10Z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