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7" r:id="rId1"/>
  </p:sldMasterIdLst>
  <p:sldIdLst>
    <p:sldId id="256" r:id="rId2"/>
    <p:sldId id="257" r:id="rId3"/>
    <p:sldId id="259" r:id="rId4"/>
    <p:sldId id="261" r:id="rId5"/>
    <p:sldId id="262" r:id="rId6"/>
    <p:sldId id="264"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ma.shikha105@outlook.com" initials="v" lastIdx="2" clrIdx="0">
    <p:extLst>
      <p:ext uri="{19B8F6BF-5375-455C-9EA6-DF929625EA0E}">
        <p15:presenceInfo xmlns:p15="http://schemas.microsoft.com/office/powerpoint/2012/main" userId="b33655445c5b2616" providerId="Windows Live"/>
      </p:ext>
    </p:extLst>
  </p:cmAuthor>
  <p:cmAuthor id="2" name="i Brand" initials="iB" lastIdx="1" clrIdx="1">
    <p:extLst>
      <p:ext uri="{19B8F6BF-5375-455C-9EA6-DF929625EA0E}">
        <p15:presenceInfo xmlns:p15="http://schemas.microsoft.com/office/powerpoint/2012/main" userId="i B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6T22:18:23.479"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18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305353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03861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252657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90075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03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04332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367080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260285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207191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7FAC5E-2D71-4068-BC58-8EA24D2F3D64}" type="datetimeFigureOut">
              <a:rPr lang="en-IN" smtClean="0"/>
              <a:pPr/>
              <a:t>23-07-2021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AF6339-F5C5-470D-8715-2F44AAB4B966}" type="slidenum">
              <a:rPr lang="en-IN" smtClean="0"/>
              <a:pPr/>
              <a:t>‹#›</a:t>
            </a:fld>
            <a:endParaRPr lang="en-IN"/>
          </a:p>
        </p:txBody>
      </p:sp>
    </p:spTree>
    <p:extLst>
      <p:ext uri="{BB962C8B-B14F-4D97-AF65-F5344CB8AC3E}">
        <p14:creationId xmlns:p14="http://schemas.microsoft.com/office/powerpoint/2010/main" val="429183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7FAC5E-2D71-4068-BC58-8EA24D2F3D64}" type="datetimeFigureOut">
              <a:rPr lang="en-IN" smtClean="0"/>
              <a:pPr/>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78150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7FAC5E-2D71-4068-BC58-8EA24D2F3D64}" type="datetimeFigureOut">
              <a:rPr lang="en-IN" smtClean="0"/>
              <a:pPr/>
              <a:t>23-07-2021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AF6339-F5C5-470D-8715-2F44AAB4B966}"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425628"/>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9716-9E7D-4F09-A299-14DE54629D83}"/>
              </a:ext>
            </a:extLst>
          </p:cNvPr>
          <p:cNvSpPr>
            <a:spLocks noGrp="1"/>
          </p:cNvSpPr>
          <p:nvPr>
            <p:ph type="ctrTitle"/>
          </p:nvPr>
        </p:nvSpPr>
        <p:spPr/>
        <p:txBody>
          <a:bodyPr>
            <a:normAutofit/>
          </a:bodyPr>
          <a:lstStyle/>
          <a:p>
            <a:r>
              <a:rPr lang="en-IN" dirty="0" smtClean="0"/>
              <a:t>CUSTOMER RETENTION ANALYSIS</a:t>
            </a:r>
            <a:endParaRPr lang="en-IN" dirty="0"/>
          </a:p>
        </p:txBody>
      </p:sp>
      <p:sp>
        <p:nvSpPr>
          <p:cNvPr id="3" name="Subtitle 2">
            <a:extLst>
              <a:ext uri="{FF2B5EF4-FFF2-40B4-BE49-F238E27FC236}">
                <a16:creationId xmlns:a16="http://schemas.microsoft.com/office/drawing/2014/main" id="{1F80CCAD-0991-4A80-AEB0-1A937EF1C977}"/>
              </a:ext>
            </a:extLst>
          </p:cNvPr>
          <p:cNvSpPr>
            <a:spLocks noGrp="1"/>
          </p:cNvSpPr>
          <p:nvPr>
            <p:ph type="subTitle" idx="1"/>
          </p:nvPr>
        </p:nvSpPr>
        <p:spPr/>
        <p:txBody>
          <a:bodyPr>
            <a:normAutofit fontScale="85000" lnSpcReduction="20000"/>
          </a:bodyPr>
          <a:lstStyle/>
          <a:p>
            <a:endParaRPr lang="en-IN" dirty="0">
              <a:solidFill>
                <a:schemeClr val="tx1"/>
              </a:solidFill>
            </a:endParaRPr>
          </a:p>
          <a:p>
            <a:r>
              <a:rPr lang="en-IN" sz="2000" dirty="0">
                <a:solidFill>
                  <a:schemeClr val="tx1"/>
                </a:solidFill>
              </a:rPr>
              <a:t>Submitted By </a:t>
            </a:r>
            <a:r>
              <a:rPr lang="en-IN" dirty="0">
                <a:solidFill>
                  <a:schemeClr val="tx1"/>
                </a:solidFill>
              </a:rPr>
              <a:t>:</a:t>
            </a:r>
          </a:p>
          <a:p>
            <a:r>
              <a:rPr lang="en-IN" sz="2600" b="1" dirty="0" err="1" smtClean="0">
                <a:solidFill>
                  <a:schemeClr val="tx1"/>
                </a:solidFill>
              </a:rPr>
              <a:t>Faiyaz</a:t>
            </a:r>
            <a:r>
              <a:rPr lang="en-IN" sz="2600" b="1" dirty="0" smtClean="0">
                <a:solidFill>
                  <a:schemeClr val="tx1"/>
                </a:solidFill>
              </a:rPr>
              <a:t> </a:t>
            </a:r>
            <a:r>
              <a:rPr lang="en-IN" sz="2600" b="1" dirty="0" err="1" smtClean="0">
                <a:solidFill>
                  <a:schemeClr val="tx1"/>
                </a:solidFill>
              </a:rPr>
              <a:t>ansari</a:t>
            </a:r>
            <a:endParaRPr lang="en-IN" sz="2600" b="1" dirty="0">
              <a:solidFill>
                <a:schemeClr val="tx1"/>
              </a:solidFill>
            </a:endParaRPr>
          </a:p>
        </p:txBody>
      </p:sp>
    </p:spTree>
    <p:extLst>
      <p:ext uri="{BB962C8B-B14F-4D97-AF65-F5344CB8AC3E}">
        <p14:creationId xmlns:p14="http://schemas.microsoft.com/office/powerpoint/2010/main" val="33935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2936" y="923858"/>
            <a:ext cx="7284345" cy="4238625"/>
          </a:xfrm>
          <a:prstGeom prst="rect">
            <a:avLst/>
          </a:prstGeom>
        </p:spPr>
      </p:pic>
      <p:pic>
        <p:nvPicPr>
          <p:cNvPr id="3" name="Picture 2"/>
          <p:cNvPicPr>
            <a:picLocks noChangeAspect="1"/>
          </p:cNvPicPr>
          <p:nvPr/>
        </p:nvPicPr>
        <p:blipFill>
          <a:blip r:embed="rId3"/>
          <a:stretch>
            <a:fillRect/>
          </a:stretch>
        </p:blipFill>
        <p:spPr>
          <a:xfrm>
            <a:off x="6027313" y="923858"/>
            <a:ext cx="6306958" cy="4314825"/>
          </a:xfrm>
          <a:prstGeom prst="rect">
            <a:avLst/>
          </a:prstGeom>
        </p:spPr>
      </p:pic>
    </p:spTree>
    <p:extLst>
      <p:ext uri="{BB962C8B-B14F-4D97-AF65-F5344CB8AC3E}">
        <p14:creationId xmlns:p14="http://schemas.microsoft.com/office/powerpoint/2010/main" val="252678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D6BD2F-3E94-4D40-B700-3CE28500D788}"/>
              </a:ext>
            </a:extLst>
          </p:cNvPr>
          <p:cNvSpPr>
            <a:spLocks noGrp="1"/>
          </p:cNvSpPr>
          <p:nvPr>
            <p:ph type="title"/>
          </p:nvPr>
        </p:nvSpPr>
        <p:spPr>
          <a:xfrm>
            <a:off x="1186391" y="159598"/>
            <a:ext cx="8534400" cy="1507067"/>
          </a:xfrm>
        </p:spPr>
        <p:txBody>
          <a:bodyPr/>
          <a:lstStyle/>
          <a:p>
            <a:r>
              <a:rPr lang="en-IN" dirty="0"/>
              <a:t>Problem </a:t>
            </a:r>
            <a:r>
              <a:rPr lang="en-IN" dirty="0" smtClean="0"/>
              <a:t>Statement</a:t>
            </a:r>
            <a:br>
              <a:rPr lang="en-IN" dirty="0" smtClean="0"/>
            </a:br>
            <a:endParaRPr lang="en-IN" dirty="0"/>
          </a:p>
        </p:txBody>
      </p:sp>
      <p:sp>
        <p:nvSpPr>
          <p:cNvPr id="3" name="TextBox 2"/>
          <p:cNvSpPr txBox="1"/>
          <p:nvPr/>
        </p:nvSpPr>
        <p:spPr>
          <a:xfrm>
            <a:off x="206061" y="1184858"/>
            <a:ext cx="11165983" cy="3416320"/>
          </a:xfrm>
          <a:prstGeom prst="rect">
            <a:avLst/>
          </a:prstGeom>
          <a:noFill/>
        </p:spPr>
        <p:txBody>
          <a:bodyPr wrap="square" rtlCol="0">
            <a:spAutoFit/>
          </a:bodyPr>
          <a:lstStyle/>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027436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64CA52C-BD48-4843-A8AD-B8435E7AC2D1}"/>
              </a:ext>
            </a:extLst>
          </p:cNvPr>
          <p:cNvSpPr>
            <a:spLocks noGrp="1"/>
          </p:cNvSpPr>
          <p:nvPr>
            <p:ph type="body" idx="1"/>
          </p:nvPr>
        </p:nvSpPr>
        <p:spPr>
          <a:xfrm>
            <a:off x="1926604" y="49947"/>
            <a:ext cx="8535988" cy="1376318"/>
          </a:xfrm>
        </p:spPr>
        <p:txBody>
          <a:bodyPr>
            <a:normAutofit/>
          </a:bodyPr>
          <a:lstStyle/>
          <a:p>
            <a:r>
              <a:rPr lang="en-IN" sz="2400" dirty="0">
                <a:solidFill>
                  <a:schemeClr val="tx1"/>
                </a:solidFill>
              </a:rPr>
              <a:t>Importing necessary libraries and loading data set</a:t>
            </a:r>
          </a:p>
        </p:txBody>
      </p:sp>
      <p:pic>
        <p:nvPicPr>
          <p:cNvPr id="3" name="Picture 2"/>
          <p:cNvPicPr>
            <a:picLocks noChangeAspect="1"/>
          </p:cNvPicPr>
          <p:nvPr/>
        </p:nvPicPr>
        <p:blipFill>
          <a:blip r:embed="rId2"/>
          <a:stretch>
            <a:fillRect/>
          </a:stretch>
        </p:blipFill>
        <p:spPr>
          <a:xfrm>
            <a:off x="2312970" y="1004552"/>
            <a:ext cx="4330780" cy="1944039"/>
          </a:xfrm>
          <a:prstGeom prst="rect">
            <a:avLst/>
          </a:prstGeom>
        </p:spPr>
      </p:pic>
      <p:pic>
        <p:nvPicPr>
          <p:cNvPr id="2" name="Picture 1"/>
          <p:cNvPicPr>
            <a:picLocks noChangeAspect="1"/>
          </p:cNvPicPr>
          <p:nvPr/>
        </p:nvPicPr>
        <p:blipFill>
          <a:blip r:embed="rId3"/>
          <a:stretch>
            <a:fillRect/>
          </a:stretch>
        </p:blipFill>
        <p:spPr>
          <a:xfrm>
            <a:off x="80421" y="2935712"/>
            <a:ext cx="12353925" cy="3665716"/>
          </a:xfrm>
          <a:prstGeom prst="rect">
            <a:avLst/>
          </a:prstGeom>
        </p:spPr>
      </p:pic>
    </p:spTree>
    <p:extLst>
      <p:ext uri="{BB962C8B-B14F-4D97-AF65-F5344CB8AC3E}">
        <p14:creationId xmlns:p14="http://schemas.microsoft.com/office/powerpoint/2010/main" val="317861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CF7207F-A23A-4EA6-8797-5D341752D037}"/>
              </a:ext>
            </a:extLst>
          </p:cNvPr>
          <p:cNvSpPr>
            <a:spLocks noGrp="1"/>
          </p:cNvSpPr>
          <p:nvPr>
            <p:ph type="body" sz="half" idx="2"/>
          </p:nvPr>
        </p:nvSpPr>
        <p:spPr>
          <a:xfrm>
            <a:off x="1714499" y="496220"/>
            <a:ext cx="9824831" cy="2048933"/>
          </a:xfrm>
        </p:spPr>
        <p:txBody>
          <a:bodyPr>
            <a:normAutofit/>
          </a:bodyPr>
          <a:lstStyle/>
          <a:p>
            <a:r>
              <a:rPr lang="en-IN" sz="2400" dirty="0">
                <a:solidFill>
                  <a:schemeClr val="tx1"/>
                </a:solidFill>
              </a:rPr>
              <a:t>Lets see shape of dataset and check their datatypes</a:t>
            </a:r>
          </a:p>
        </p:txBody>
      </p:sp>
      <p:pic>
        <p:nvPicPr>
          <p:cNvPr id="2" name="Picture 1"/>
          <p:cNvPicPr>
            <a:picLocks noChangeAspect="1"/>
          </p:cNvPicPr>
          <p:nvPr/>
        </p:nvPicPr>
        <p:blipFill>
          <a:blip r:embed="rId2"/>
          <a:stretch>
            <a:fillRect/>
          </a:stretch>
        </p:blipFill>
        <p:spPr>
          <a:xfrm>
            <a:off x="142875" y="1152525"/>
            <a:ext cx="9168550" cy="4552950"/>
          </a:xfrm>
          <a:prstGeom prst="rect">
            <a:avLst/>
          </a:prstGeom>
        </p:spPr>
      </p:pic>
      <p:pic>
        <p:nvPicPr>
          <p:cNvPr id="5" name="Picture 4"/>
          <p:cNvPicPr>
            <a:picLocks noChangeAspect="1"/>
          </p:cNvPicPr>
          <p:nvPr/>
        </p:nvPicPr>
        <p:blipFill>
          <a:blip r:embed="rId3"/>
          <a:stretch>
            <a:fillRect/>
          </a:stretch>
        </p:blipFill>
        <p:spPr>
          <a:xfrm>
            <a:off x="6130344" y="1828800"/>
            <a:ext cx="6606862" cy="3905250"/>
          </a:xfrm>
          <a:prstGeom prst="rect">
            <a:avLst/>
          </a:prstGeom>
        </p:spPr>
      </p:pic>
    </p:spTree>
    <p:extLst>
      <p:ext uri="{BB962C8B-B14F-4D97-AF65-F5344CB8AC3E}">
        <p14:creationId xmlns:p14="http://schemas.microsoft.com/office/powerpoint/2010/main" val="686718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0A70B-5CBB-465D-81FF-21796A693824}"/>
              </a:ext>
            </a:extLst>
          </p:cNvPr>
          <p:cNvSpPr>
            <a:spLocks noGrp="1"/>
          </p:cNvSpPr>
          <p:nvPr>
            <p:ph idx="1"/>
          </p:nvPr>
        </p:nvSpPr>
        <p:spPr>
          <a:xfrm>
            <a:off x="3016527" y="165896"/>
            <a:ext cx="9747803" cy="1092201"/>
          </a:xfrm>
        </p:spPr>
        <p:txBody>
          <a:bodyPr vert="horz" lIns="91440" tIns="45720" rIns="91440" bIns="45720" rtlCol="0">
            <a:normAutofit/>
          </a:bodyPr>
          <a:lstStyle/>
          <a:p>
            <a:pPr marL="0" indent="0">
              <a:buNone/>
            </a:pPr>
            <a:r>
              <a:rPr lang="en-US" sz="2400" dirty="0">
                <a:solidFill>
                  <a:schemeClr val="bg1"/>
                </a:solidFill>
              </a:rPr>
              <a:t>Checking Null Values in the Dataset</a:t>
            </a:r>
          </a:p>
        </p:txBody>
      </p:sp>
      <p:sp>
        <p:nvSpPr>
          <p:cNvPr id="2" name="TextBox 1"/>
          <p:cNvSpPr txBox="1"/>
          <p:nvPr/>
        </p:nvSpPr>
        <p:spPr>
          <a:xfrm>
            <a:off x="1390918" y="165896"/>
            <a:ext cx="7662930" cy="461665"/>
          </a:xfrm>
          <a:prstGeom prst="rect">
            <a:avLst/>
          </a:prstGeom>
          <a:noFill/>
        </p:spPr>
        <p:txBody>
          <a:bodyPr wrap="square" rtlCol="0">
            <a:spAutoFit/>
          </a:bodyPr>
          <a:lstStyle/>
          <a:p>
            <a:r>
              <a:rPr lang="en-US" sz="2400" dirty="0" smtClean="0"/>
              <a:t>There are </a:t>
            </a:r>
            <a:r>
              <a:rPr lang="en-US" sz="2400" dirty="0" smtClean="0"/>
              <a:t>no null </a:t>
            </a:r>
            <a:r>
              <a:rPr lang="en-US" sz="2400" dirty="0" smtClean="0"/>
              <a:t>values present in the dataset</a:t>
            </a:r>
            <a:endParaRPr lang="en-US" sz="2400" dirty="0"/>
          </a:p>
        </p:txBody>
      </p:sp>
      <p:pic>
        <p:nvPicPr>
          <p:cNvPr id="4" name="Picture 3"/>
          <p:cNvPicPr>
            <a:picLocks noChangeAspect="1"/>
          </p:cNvPicPr>
          <p:nvPr/>
        </p:nvPicPr>
        <p:blipFill>
          <a:blip r:embed="rId2"/>
          <a:stretch>
            <a:fillRect/>
          </a:stretch>
        </p:blipFill>
        <p:spPr>
          <a:xfrm>
            <a:off x="957598" y="1995285"/>
            <a:ext cx="6438900" cy="2744139"/>
          </a:xfrm>
          <a:prstGeom prst="rect">
            <a:avLst/>
          </a:prstGeom>
        </p:spPr>
      </p:pic>
    </p:spTree>
    <p:extLst>
      <p:ext uri="{BB962C8B-B14F-4D97-AF65-F5344CB8AC3E}">
        <p14:creationId xmlns:p14="http://schemas.microsoft.com/office/powerpoint/2010/main" val="30383027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24E046A4-663E-48AA-B998-2ADC6B0059D4}"/>
              </a:ext>
            </a:extLst>
          </p:cNvPr>
          <p:cNvSpPr>
            <a:spLocks noGrp="1"/>
          </p:cNvSpPr>
          <p:nvPr>
            <p:ph sz="half" idx="1"/>
          </p:nvPr>
        </p:nvSpPr>
        <p:spPr>
          <a:xfrm>
            <a:off x="2758936" y="0"/>
            <a:ext cx="4937655" cy="1063487"/>
          </a:xfrm>
        </p:spPr>
        <p:txBody>
          <a:bodyPr>
            <a:normAutofit/>
          </a:bodyPr>
          <a:lstStyle/>
          <a:p>
            <a:pPr marL="0" indent="0">
              <a:buNone/>
            </a:pPr>
            <a:r>
              <a:rPr lang="en-IN" sz="2400" dirty="0">
                <a:solidFill>
                  <a:schemeClr val="tx1"/>
                </a:solidFill>
              </a:rPr>
              <a:t>Data Visualization and Analysis</a:t>
            </a:r>
          </a:p>
        </p:txBody>
      </p:sp>
      <p:pic>
        <p:nvPicPr>
          <p:cNvPr id="2" name="Picture 1"/>
          <p:cNvPicPr>
            <a:picLocks noChangeAspect="1"/>
          </p:cNvPicPr>
          <p:nvPr/>
        </p:nvPicPr>
        <p:blipFill>
          <a:blip r:embed="rId2"/>
          <a:stretch>
            <a:fillRect/>
          </a:stretch>
        </p:blipFill>
        <p:spPr>
          <a:xfrm>
            <a:off x="494763" y="788227"/>
            <a:ext cx="7467600" cy="4714875"/>
          </a:xfrm>
          <a:prstGeom prst="rect">
            <a:avLst/>
          </a:prstGeom>
        </p:spPr>
      </p:pic>
      <p:pic>
        <p:nvPicPr>
          <p:cNvPr id="5" name="Picture 4"/>
          <p:cNvPicPr>
            <a:picLocks noChangeAspect="1"/>
          </p:cNvPicPr>
          <p:nvPr/>
        </p:nvPicPr>
        <p:blipFill>
          <a:blip r:embed="rId3"/>
          <a:stretch>
            <a:fillRect/>
          </a:stretch>
        </p:blipFill>
        <p:spPr>
          <a:xfrm>
            <a:off x="6676823" y="788227"/>
            <a:ext cx="5895975" cy="4733925"/>
          </a:xfrm>
          <a:prstGeom prst="rect">
            <a:avLst/>
          </a:prstGeom>
        </p:spPr>
      </p:pic>
    </p:spTree>
    <p:extLst>
      <p:ext uri="{BB962C8B-B14F-4D97-AF65-F5344CB8AC3E}">
        <p14:creationId xmlns:p14="http://schemas.microsoft.com/office/powerpoint/2010/main" val="1122701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50534" y="-114300"/>
            <a:ext cx="5162550" cy="3467100"/>
          </a:xfrm>
          <a:prstGeom prst="rect">
            <a:avLst/>
          </a:prstGeom>
        </p:spPr>
      </p:pic>
      <p:pic>
        <p:nvPicPr>
          <p:cNvPr id="4" name="Picture 3"/>
          <p:cNvPicPr>
            <a:picLocks noChangeAspect="1"/>
          </p:cNvPicPr>
          <p:nvPr/>
        </p:nvPicPr>
        <p:blipFill>
          <a:blip r:embed="rId3"/>
          <a:stretch>
            <a:fillRect/>
          </a:stretch>
        </p:blipFill>
        <p:spPr>
          <a:xfrm>
            <a:off x="6150534" y="3352800"/>
            <a:ext cx="5686425" cy="3562350"/>
          </a:xfrm>
          <a:prstGeom prst="rect">
            <a:avLst/>
          </a:prstGeom>
        </p:spPr>
      </p:pic>
      <p:pic>
        <p:nvPicPr>
          <p:cNvPr id="6" name="Picture 5"/>
          <p:cNvPicPr>
            <a:picLocks noChangeAspect="1"/>
          </p:cNvPicPr>
          <p:nvPr/>
        </p:nvPicPr>
        <p:blipFill>
          <a:blip r:embed="rId4"/>
          <a:stretch>
            <a:fillRect/>
          </a:stretch>
        </p:blipFill>
        <p:spPr>
          <a:xfrm>
            <a:off x="-539303" y="3467100"/>
            <a:ext cx="6934200" cy="3448050"/>
          </a:xfrm>
          <a:prstGeom prst="rect">
            <a:avLst/>
          </a:prstGeom>
        </p:spPr>
      </p:pic>
      <p:pic>
        <p:nvPicPr>
          <p:cNvPr id="7" name="Picture 6"/>
          <p:cNvPicPr>
            <a:picLocks noChangeAspect="1"/>
          </p:cNvPicPr>
          <p:nvPr/>
        </p:nvPicPr>
        <p:blipFill>
          <a:blip r:embed="rId5"/>
          <a:stretch>
            <a:fillRect/>
          </a:stretch>
        </p:blipFill>
        <p:spPr>
          <a:xfrm>
            <a:off x="-250266" y="-114300"/>
            <a:ext cx="6400800" cy="3705225"/>
          </a:xfrm>
          <a:prstGeom prst="rect">
            <a:avLst/>
          </a:prstGeom>
        </p:spPr>
      </p:pic>
    </p:spTree>
    <p:extLst>
      <p:ext uri="{BB962C8B-B14F-4D97-AF65-F5344CB8AC3E}">
        <p14:creationId xmlns:p14="http://schemas.microsoft.com/office/powerpoint/2010/main" val="3401696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3352" y="270456"/>
            <a:ext cx="4958366" cy="400110"/>
          </a:xfrm>
          <a:prstGeom prst="rect">
            <a:avLst/>
          </a:prstGeom>
          <a:noFill/>
        </p:spPr>
        <p:txBody>
          <a:bodyPr wrap="square" rtlCol="0">
            <a:spAutoFit/>
          </a:bodyPr>
          <a:lstStyle/>
          <a:p>
            <a:r>
              <a:rPr lang="en-US" sz="2000" dirty="0" smtClean="0"/>
              <a:t>                          Observation</a:t>
            </a:r>
            <a:endParaRPr lang="en-US" sz="2000" dirty="0"/>
          </a:p>
        </p:txBody>
      </p:sp>
      <p:pic>
        <p:nvPicPr>
          <p:cNvPr id="2" name="Picture 1"/>
          <p:cNvPicPr>
            <a:picLocks noChangeAspect="1"/>
          </p:cNvPicPr>
          <p:nvPr/>
        </p:nvPicPr>
        <p:blipFill>
          <a:blip r:embed="rId2"/>
          <a:stretch>
            <a:fillRect/>
          </a:stretch>
        </p:blipFill>
        <p:spPr>
          <a:xfrm>
            <a:off x="-47625" y="780647"/>
            <a:ext cx="12239625" cy="3301956"/>
          </a:xfrm>
          <a:prstGeom prst="rect">
            <a:avLst/>
          </a:prstGeom>
        </p:spPr>
      </p:pic>
      <p:pic>
        <p:nvPicPr>
          <p:cNvPr id="3" name="Picture 2"/>
          <p:cNvPicPr>
            <a:picLocks noChangeAspect="1"/>
          </p:cNvPicPr>
          <p:nvPr/>
        </p:nvPicPr>
        <p:blipFill>
          <a:blip r:embed="rId3"/>
          <a:stretch>
            <a:fillRect/>
          </a:stretch>
        </p:blipFill>
        <p:spPr>
          <a:xfrm>
            <a:off x="0" y="4082603"/>
            <a:ext cx="11367081" cy="2472744"/>
          </a:xfrm>
          <a:prstGeom prst="rect">
            <a:avLst/>
          </a:prstGeom>
        </p:spPr>
      </p:pic>
    </p:spTree>
    <p:extLst>
      <p:ext uri="{BB962C8B-B14F-4D97-AF65-F5344CB8AC3E}">
        <p14:creationId xmlns:p14="http://schemas.microsoft.com/office/powerpoint/2010/main" val="264715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E093892-CE3C-48DD-94D5-D7C99BBB6184}"/>
              </a:ext>
            </a:extLst>
          </p:cNvPr>
          <p:cNvSpPr>
            <a:spLocks noGrp="1"/>
          </p:cNvSpPr>
          <p:nvPr>
            <p:ph sz="half" idx="1"/>
          </p:nvPr>
        </p:nvSpPr>
        <p:spPr>
          <a:xfrm>
            <a:off x="2165372" y="154546"/>
            <a:ext cx="6635658" cy="1654864"/>
          </a:xfrm>
        </p:spPr>
        <p:txBody>
          <a:bodyPr>
            <a:normAutofit/>
          </a:bodyPr>
          <a:lstStyle/>
          <a:p>
            <a:pPr marL="0" indent="0">
              <a:buNone/>
            </a:pPr>
            <a:r>
              <a:rPr lang="en-IN" dirty="0" smtClean="0">
                <a:solidFill>
                  <a:schemeClr val="tx1"/>
                </a:solidFill>
              </a:rPr>
              <a:t>Data visualization with 2 variables</a:t>
            </a:r>
            <a:endParaRPr lang="en-IN" sz="2000" dirty="0">
              <a:solidFill>
                <a:schemeClr val="tx1"/>
              </a:solidFill>
            </a:endParaRPr>
          </a:p>
        </p:txBody>
      </p:sp>
      <p:pic>
        <p:nvPicPr>
          <p:cNvPr id="2" name="Picture 1"/>
          <p:cNvPicPr>
            <a:picLocks noChangeAspect="1"/>
          </p:cNvPicPr>
          <p:nvPr/>
        </p:nvPicPr>
        <p:blipFill>
          <a:blip r:embed="rId2"/>
          <a:stretch>
            <a:fillRect/>
          </a:stretch>
        </p:blipFill>
        <p:spPr>
          <a:xfrm>
            <a:off x="366176" y="639517"/>
            <a:ext cx="6665690" cy="3389334"/>
          </a:xfrm>
          <a:prstGeom prst="rect">
            <a:avLst/>
          </a:prstGeom>
        </p:spPr>
      </p:pic>
      <p:pic>
        <p:nvPicPr>
          <p:cNvPr id="8" name="Picture 7"/>
          <p:cNvPicPr>
            <a:picLocks noChangeAspect="1"/>
          </p:cNvPicPr>
          <p:nvPr/>
        </p:nvPicPr>
        <p:blipFill>
          <a:blip r:embed="rId3"/>
          <a:stretch>
            <a:fillRect/>
          </a:stretch>
        </p:blipFill>
        <p:spPr>
          <a:xfrm>
            <a:off x="5911403" y="981978"/>
            <a:ext cx="7024084" cy="3054535"/>
          </a:xfrm>
          <a:prstGeom prst="rect">
            <a:avLst/>
          </a:prstGeom>
        </p:spPr>
      </p:pic>
      <p:pic>
        <p:nvPicPr>
          <p:cNvPr id="11" name="Picture 10"/>
          <p:cNvPicPr>
            <a:picLocks noChangeAspect="1"/>
          </p:cNvPicPr>
          <p:nvPr/>
        </p:nvPicPr>
        <p:blipFill>
          <a:blip r:embed="rId4"/>
          <a:stretch>
            <a:fillRect/>
          </a:stretch>
        </p:blipFill>
        <p:spPr>
          <a:xfrm>
            <a:off x="1924050" y="2377862"/>
            <a:ext cx="6241156" cy="3170450"/>
          </a:xfrm>
          <a:prstGeom prst="rect">
            <a:avLst/>
          </a:prstGeom>
        </p:spPr>
      </p:pic>
    </p:spTree>
    <p:extLst>
      <p:ext uri="{BB962C8B-B14F-4D97-AF65-F5344CB8AC3E}">
        <p14:creationId xmlns:p14="http://schemas.microsoft.com/office/powerpoint/2010/main" val="16255612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4522</TotalTime>
  <Words>207</Words>
  <Application>Microsoft Office PowerPoint</Application>
  <PresentationFormat>Widescreen</PresentationFormat>
  <Paragraphs>14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CUSTOMER RETENTION ANALYSIS</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verma.shikha105@outlook.com</dc:creator>
  <cp:lastModifiedBy>i Brand</cp:lastModifiedBy>
  <cp:revision>45</cp:revision>
  <dcterms:created xsi:type="dcterms:W3CDTF">2020-11-26T18:10:29Z</dcterms:created>
  <dcterms:modified xsi:type="dcterms:W3CDTF">2021-07-23T10:53:17Z</dcterms:modified>
</cp:coreProperties>
</file>