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aiyazthulla Shai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1T22:54:10.456">
    <p:pos x="6000" y="0"/>
    <p:text>@hegde@pdx.edu 
Update the code. Could you please check.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3fd124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3fd124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2dbc1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2dbc1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3fd124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3fd124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faiyaz@pdx.edu" TargetMode="External"/><Relationship Id="rId5" Type="http://schemas.openxmlformats.org/officeDocument/2006/relationships/hyperlink" Target="mailto:boyapati@pdx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hyperlink" Target="https://drive.google.com/file/d/1AEoPwVIMEizeW6jHH4nOrxJDJt2RbnlL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filesorter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28675" y="352545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id: </a:t>
            </a:r>
            <a:r>
              <a:rPr lang="en" u="sng">
                <a:solidFill>
                  <a:schemeClr val="hlink"/>
                </a:solidFill>
                <a:hlinkClick r:id="rId4"/>
              </a:rPr>
              <a:t>faiyaz@pdx.edu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 mail id: </a:t>
            </a:r>
            <a:r>
              <a:rPr lang="en" u="sng">
                <a:solidFill>
                  <a:schemeClr val="hlink"/>
                </a:solidFill>
                <a:hlinkClick r:id="rId5"/>
              </a:rPr>
              <a:t>boyapati@pdx.edu</a:t>
            </a:r>
            <a:r>
              <a:rPr lang="en"/>
              <a:t>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51025" y="115475"/>
            <a:ext cx="14124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-- sort binary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Write a new program,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filesorter.c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 that accepts one command line parameter (D = location of directory containing unsorted binary integer files)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exit with an error if D does not exist. It should read each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 in D, sort the integers found in the file and write the sorted integers to a new file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D&gt;/sorted/sorted_&lt;id&gt;.bin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not assume that the sub-directory is already created and should create the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if needed.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any sorting algorithm you like, but you must code the sort yourself. You are not allowed to 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qsort()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or any other library function for sorting.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HINT: write a simple sort. Sort speed likely will not limit the speed of your program.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as with the previous assignment, use open(), close(), read(), write(). Also, use these for directory operations: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opendir(), readdir(), closedir(), stat(), and mkdir()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do </a:t>
            </a:r>
            <a:r>
              <a:rPr b="1" lang="en" sz="1400" u="sng">
                <a:latin typeface="Comfortaa"/>
                <a:ea typeface="Comfortaa"/>
                <a:cs typeface="Comfortaa"/>
                <a:sym typeface="Comfortaa"/>
              </a:rPr>
              <a:t>not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use fopen(), fclose(), fread(), fwrite(), or related functionality.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your previously created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filecreator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program to create various sets of unsorted files and then use filesorterU to sort them. I plan to test your program with inputs such as these: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 10 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 &lt;name of directory&gt;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1000 10000 5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 &lt;name of directory&gt;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 also plan to test negative cases to make sure that you gain experience with proper use of the essential persistence-related Linux system calls: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 input parameter to program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does not exist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no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 that cannot be read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already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that is read-only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a sorted sub-directory that contains read-only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sorted_&lt;&gt;.bin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So you should test these cases as well. Your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must correctly catch these cases, emit a suitable error message to stderr and exit with a -1 or other suitable (non-zero) return value.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NOTE: to “emit a suitable error message to stderr”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fprintf(stderr, &lt;message&gt;, &lt;params&gt;);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sorting algorithm did you implement and why?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Answer: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 implemented it using the bubble sort algorithm because I can implement it very easily even through the time complexity is O(n^2).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41650" y="258507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Ok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Copy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filesorter.c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program to your submissions folder and provide a link to it here: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https://drive.google.com/file/d/1AEoPwVIMEizeW6jHH4nOrxJDJt2RbnlL/view?usp=share_link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597975" y="2840850"/>
            <a:ext cx="63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Good! All test cases have passed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