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2T23:45:46.885">
    <p:pos x="207" y="170"/>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40d507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40d507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236bbf6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236bbf6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hyperlink" Target="mailto:faiyaz@pdx.edu" TargetMode="External"/><Relationship Id="rId6"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rQQjwlgr-kAzbeZVC6gmZVeL-xoA9mIy/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filechecker</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4">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632225" y="34825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5"/>
              </a:rPr>
              <a:t>faiyaz@pdx.edu</a:t>
            </a:r>
            <a:endParaRPr/>
          </a:p>
          <a:p>
            <a:pPr indent="0" lvl="0" marL="0" rtl="0" algn="l">
              <a:spcBef>
                <a:spcPts val="0"/>
              </a:spcBef>
              <a:spcAft>
                <a:spcPts val="0"/>
              </a:spcAft>
              <a:buNone/>
            </a:pPr>
            <a:r>
              <a:rPr lang="en"/>
              <a:t>Partner’s id: </a:t>
            </a:r>
            <a:r>
              <a:rPr lang="en" u="sng">
                <a:solidFill>
                  <a:schemeClr val="hlink"/>
                </a:solidFill>
                <a:hlinkClick r:id="rId6"/>
              </a:rPr>
              <a:t>boyapati@pdx.edu</a:t>
            </a:r>
            <a:r>
              <a:rPr lang="en"/>
              <a:t> </a:t>
            </a:r>
            <a:endParaRPr/>
          </a:p>
        </p:txBody>
      </p:sp>
      <p:sp>
        <p:nvSpPr>
          <p:cNvPr id="59" name="Google Shape;59;p13"/>
          <p:cNvSpPr txBox="1"/>
          <p:nvPr/>
        </p:nvSpPr>
        <p:spPr>
          <a:xfrm>
            <a:off x="328675" y="269975"/>
            <a:ext cx="1338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ctr">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 check that files are sorted correctly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create a new C language program called </a:t>
            </a:r>
            <a:r>
              <a:rPr b="1" lang="en" sz="1400">
                <a:latin typeface="Courier New"/>
                <a:ea typeface="Courier New"/>
                <a:cs typeface="Courier New"/>
                <a:sym typeface="Courier New"/>
              </a:rPr>
              <a:t>filechecker.c</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That inputs D and T as command line arguments:</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D - directory containing unsorted files. filechecker should check to see that D has a sub-directory called "sorted" that contains a sorted version of each file in D. If it cannot open D or cannot open the sub-directory then it should print a helpful error message and exit.</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 - number of checker threads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 program should create T threads and then each of those threads independently checks a subset of the files in </a:t>
            </a:r>
            <a:r>
              <a:rPr b="1" lang="en" sz="1400">
                <a:latin typeface="Courier New"/>
                <a:ea typeface="Courier New"/>
                <a:cs typeface="Courier New"/>
                <a:sym typeface="Courier New"/>
              </a:rPr>
              <a:t>&lt;D&gt;/sorted</a:t>
            </a:r>
            <a:r>
              <a:rPr lang="en" sz="1400">
                <a:latin typeface="Comfortaa"/>
                <a:ea typeface="Comfortaa"/>
                <a:cs typeface="Comfortaa"/>
                <a:sym typeface="Comfortaa"/>
              </a:rPr>
              <a:t> to make sure that each file is a correctly sorted version of the corresponding file in D. it should assume that the file </a:t>
            </a:r>
            <a:r>
              <a:rPr b="1" lang="en" sz="1400">
                <a:latin typeface="Courier New"/>
                <a:ea typeface="Courier New"/>
                <a:cs typeface="Courier New"/>
                <a:sym typeface="Courier New"/>
              </a:rPr>
              <a:t>D/unsorted_&lt;id&gt;.bin</a:t>
            </a:r>
            <a:r>
              <a:rPr lang="en" sz="1400">
                <a:latin typeface="Comfortaa"/>
                <a:ea typeface="Comfortaa"/>
                <a:cs typeface="Comfortaa"/>
                <a:sym typeface="Comfortaa"/>
              </a:rPr>
              <a:t> has a sorted version called &lt;</a:t>
            </a:r>
            <a:r>
              <a:rPr b="1" lang="en" sz="1400">
                <a:latin typeface="Courier New"/>
                <a:ea typeface="Courier New"/>
                <a:cs typeface="Courier New"/>
                <a:sym typeface="Courier New"/>
              </a:rPr>
              <a:t>D&gt;/sorted/sorted_&lt;id&gt;.bin</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should exit with 0 (success) if it verifies that all files are properly sorted, and exit with -1 and a helpful error message if it finds that any </a:t>
            </a:r>
            <a:r>
              <a:rPr b="1" lang="en" sz="1400">
                <a:latin typeface="Courier New"/>
                <a:ea typeface="Courier New"/>
                <a:cs typeface="Courier New"/>
                <a:sym typeface="Courier New"/>
              </a:rPr>
              <a:t>sorted_&lt;id&gt;.bin</a:t>
            </a:r>
            <a:r>
              <a:rPr lang="en" sz="1400">
                <a:latin typeface="Comfortaa"/>
                <a:ea typeface="Comfortaa"/>
                <a:cs typeface="Comfortaa"/>
                <a:sym typeface="Comfortaa"/>
              </a:rPr>
              <a:t> file is not a proper sort of the corresponding </a:t>
            </a:r>
            <a:r>
              <a:rPr b="1" lang="en" sz="1400">
                <a:latin typeface="Courier New"/>
                <a:ea typeface="Courier New"/>
                <a:cs typeface="Courier New"/>
                <a:sym typeface="Courier New"/>
              </a:rPr>
              <a:t>unsorted_&lt;id&gt;.bin</a:t>
            </a:r>
            <a:r>
              <a:rPr lang="en" sz="1400">
                <a:latin typeface="Comfortaa"/>
                <a:ea typeface="Comfortaa"/>
                <a:cs typeface="Comfortaa"/>
                <a:sym typeface="Comfortaa"/>
              </a:rPr>
              <a:t> file.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implementation detail: all file reads must be done with memory mapped files (instead of using read()). The memory maps should be implemented with the mmap(), munmap() and msync() system calls. read the man pages for </a:t>
            </a:r>
            <a:r>
              <a:rPr b="1" lang="en" sz="1400">
                <a:latin typeface="Comfortaa"/>
                <a:ea typeface="Comfortaa"/>
                <a:cs typeface="Comfortaa"/>
                <a:sym typeface="Comfortaa"/>
              </a:rPr>
              <a:t>mmap</a:t>
            </a:r>
            <a:r>
              <a:rPr lang="en" sz="1400">
                <a:latin typeface="Comfortaa"/>
                <a:ea typeface="Comfortaa"/>
                <a:cs typeface="Comfortaa"/>
                <a:sym typeface="Comfortaa"/>
              </a:rPr>
              <a:t>, munmap and msync to learn more about these important, useful system calls.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Test your </a:t>
            </a:r>
            <a:r>
              <a:rPr b="1" lang="en" sz="1800">
                <a:latin typeface="Courier New"/>
                <a:ea typeface="Courier New"/>
                <a:cs typeface="Courier New"/>
                <a:sym typeface="Courier New"/>
              </a:rPr>
              <a:t>filechecker.c</a:t>
            </a:r>
            <a:r>
              <a:rPr lang="en" sz="1800">
                <a:latin typeface="Comfortaa"/>
                <a:ea typeface="Comfortaa"/>
                <a:cs typeface="Comfortaa"/>
                <a:sym typeface="Comfortaa"/>
              </a:rPr>
              <a:t>. On this page describe how you tested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make sure that it is functioning correctly.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On console, I printed out all the content of both sorted and unsorted files and verified weather the output is correct or not. After that we created sorted files which is done without actual sorting and checked output is correct or not.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Writing I/O code with mmap() is different from writing I/O code with read() and write(). Comment here about your experiences and preferences with writing I/O code in each style (read/write vs. mmap).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I/O code created using read and write may be left open as many times as needed because it does not cause any problems. However, using mmap, we must munmap since memory leaks are conceivable, in my opinion. Furthermore, mmap makes it easier and faster to read/write data that is accessed several times. And read/write for reading/writing material that is not accessed frequently.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5" name="Google Shape;85;p18"/>
          <p:cNvSpPr txBox="1"/>
          <p:nvPr/>
        </p:nvSpPr>
        <p:spPr>
          <a:xfrm>
            <a:off x="1325450" y="3864525"/>
            <a:ext cx="3708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Very interesting observations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Upload your completed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your submissions folder and provide a link to it here: &lt;link&gt;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https://drive.google.com/file/d/1rQQjwlgr-kAzbeZVC6gmZVeL-xoA9mIy/view?usp=share_link</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Here are the tests that we will run with your code: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BUILD the program with -Wall and -Werror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no arguments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just one argument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non-existent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unreadable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empty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unsorted data but no sorted subdirectory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unsorted data and empty sorted subdirectory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10 files with 10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run with just 1 thread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0 threads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negative number of threads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missing two of the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swap two of the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unreadable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unreadable unsorted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some files not sorted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50 files with 1000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100 files with 5000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MANUAL TEST: trace the system calls to make sure mmap() and munmap() are used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91" name="Google Shape;91;p19"/>
          <p:cNvSpPr txBox="1"/>
          <p:nvPr/>
        </p:nvSpPr>
        <p:spPr>
          <a:xfrm>
            <a:off x="5352175" y="2242650"/>
            <a:ext cx="33054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code passes all of the tests. Nice work, Faiyazthulla and Chaitanya!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