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Comfortaa"/>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Comfortaa-regular.fntdata"/><Relationship Id="rId10" Type="http://schemas.openxmlformats.org/officeDocument/2006/relationships/slide" Target="slides/slide5.xml"/><Relationship Id="rId12" Type="http://schemas.openxmlformats.org/officeDocument/2006/relationships/font" Target="fonts/Comfortaa-bold.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240d507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240d507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240d507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240d507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faiyaz@pdx.edu" TargetMode="External"/><Relationship Id="rId5" Type="http://schemas.openxmlformats.org/officeDocument/2006/relationships/hyperlink" Target="mailto:boyapati@pdx.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iW8jo78rGporsxAbbl0WtoCoNqKMYoXO8W0SA8-rryU/edit?usp=shar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Analyze I/O Activity</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621500" y="3536150"/>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Mail id: </a:t>
            </a:r>
            <a:r>
              <a:rPr lang="en" u="sng">
                <a:solidFill>
                  <a:schemeClr val="hlink"/>
                </a:solidFill>
                <a:hlinkClick r:id="rId4"/>
              </a:rPr>
              <a:t>faiyaz@pdx.edu</a:t>
            </a:r>
            <a:endParaRPr/>
          </a:p>
          <a:p>
            <a:pPr indent="0" lvl="0" marL="0" rtl="0" algn="l">
              <a:spcBef>
                <a:spcPts val="0"/>
              </a:spcBef>
              <a:spcAft>
                <a:spcPts val="0"/>
              </a:spcAft>
              <a:buNone/>
            </a:pPr>
            <a:r>
              <a:rPr lang="en"/>
              <a:t>Partner’s mail id: </a:t>
            </a:r>
            <a:r>
              <a:rPr lang="en" u="sng">
                <a:solidFill>
                  <a:schemeClr val="hlink"/>
                </a:solidFill>
                <a:hlinkClick r:id="rId5"/>
              </a:rPr>
              <a:t>boyapati@pdx.edu</a:t>
            </a:r>
            <a:r>
              <a:rPr lang="en"/>
              <a:t> </a:t>
            </a:r>
            <a:endParaRPr/>
          </a:p>
        </p:txBody>
      </p:sp>
      <p:sp>
        <p:nvSpPr>
          <p:cNvPr id="59" name="Google Shape;59;p13"/>
          <p:cNvSpPr txBox="1"/>
          <p:nvPr/>
        </p:nvSpPr>
        <p:spPr>
          <a:xfrm>
            <a:off x="178175" y="186275"/>
            <a:ext cx="1498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In the very first lab assignment for this class you used "strace" to trace system call activity. Now use it again to demonstrate the difference between traditional I/O and memory mapped I/O.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Run the following commands: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mkdir data</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strace -c filecreator $(pwd)/data 100 5000 2</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strace -c filesorter $(pwd)/data</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strace -c filechecker $(pwd)/data 3</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Create a spreadsheet (use google sheets) showing (a) a row for every system call called by any of the programs and (b) a column for each of the three programs. Each cell of the spreadsheet should contain the count of calls to the corresponding system call traced for the run of the corresponding program.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Place a copy of your spreadsheet in your submissions folder and provide a link to it here: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u="sng">
                <a:solidFill>
                  <a:schemeClr val="hlink"/>
                </a:solidFill>
                <a:latin typeface="Comfortaa"/>
                <a:ea typeface="Comfortaa"/>
                <a:cs typeface="Comfortaa"/>
                <a:sym typeface="Comfortaa"/>
                <a:hlinkClick r:id="rId3"/>
              </a:rPr>
              <a:t>https://docs.google.com/spreadsheets/d/1iW8jo78rGporsxAbbl0WtoCoNqKMYoXO8W0SA8-rryU/edit?usp=share_link</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75" name="Google Shape;75;p16"/>
          <p:cNvSpPr txBox="1"/>
          <p:nvPr/>
        </p:nvSpPr>
        <p:spPr>
          <a:xfrm>
            <a:off x="2583650" y="4171100"/>
            <a:ext cx="3264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looks good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Based on the measured trace data, what can you say about the relative system call behavior between the read()/write() style of I/O and memory mapped I/O?</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Despite reading the same amount of files, filechecker employs mmap (memory mapped) to do many fewer read/write calls.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