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Comfortaa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Comfortaa-regular.fntdata"/><Relationship Id="rId10" Type="http://schemas.openxmlformats.org/officeDocument/2006/relationships/slide" Target="slides/slide5.xml"/><Relationship Id="rId12" Type="http://schemas.openxmlformats.org/officeDocument/2006/relationships/font" Target="fonts/Comfortaa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1e557b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1e557b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2969340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2969340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2343c35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2343c35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99e542b7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99e542b7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faiyaz@pdx.edu" TargetMode="External"/><Relationship Id="rId4" Type="http://schemas.openxmlformats.org/officeDocument/2006/relationships/hyperlink" Target="mailto:boyapati@pdx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Welcome to the Class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Lab Assignment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71525" y="4007650"/>
            <a:ext cx="617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id: </a:t>
            </a:r>
            <a:r>
              <a:rPr lang="en" u="sng">
                <a:solidFill>
                  <a:schemeClr val="hlink"/>
                </a:solidFill>
                <a:hlinkClick r:id="rId3"/>
              </a:rPr>
              <a:t>faiyaz@pdx.edu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 email id: </a:t>
            </a:r>
            <a:r>
              <a:rPr lang="en" u="sng">
                <a:solidFill>
                  <a:schemeClr val="hlink"/>
                </a:solidFill>
                <a:hlinkClick r:id="rId4"/>
              </a:rPr>
              <a:t>boyapati@pdx.edu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96325" y="124675"/>
            <a:ext cx="11718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522825"/>
            <a:ext cx="8520600" cy="4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Instructions</a:t>
            </a: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Make a copy of this document, place the copy into your submissions folder, fill it with your responses and include a link to it when you submit via the lab assignment submission form. If you work on this with a partner then include your partner’s email address in the assignment submission form and on the title page of this document.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With each question, use the space on the slide to show your response. Add additional slides as needed.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Paste images into the document as needed.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Use the Assignment Submission Form to submit your completed assignment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95575"/>
            <a:ext cx="85206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Create your submissions folder in GDrive. 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Paste a screenshot that shows that you named the folder “CS532 Submissions for &lt;student name&gt;”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4375"/>
            <a:ext cx="8611874" cy="295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20650" y="247550"/>
            <a:ext cx="85206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Paste a screenshot that shows that you shared your submissions folder properly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75" y="1272500"/>
            <a:ext cx="7762361" cy="33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20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What score did you receive on the quiz for this topic? Did you score at least 80% (no rounding)?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Ans: I got 95% on this quiz.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80" name="Google Shape;80;p17"/>
          <p:cNvSpPr txBox="1"/>
          <p:nvPr/>
        </p:nvSpPr>
        <p:spPr>
          <a:xfrm>
            <a:off x="862575" y="2798575"/>
            <a:ext cx="52905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Looks good. Welcome to the class!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