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E2C1A0-56C6-43E9-89DA-D3845BB30E8A}">
  <a:tblStyle styleId="{1FE2C1A0-56C6-43E9-89DA-D3845BB30E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220d0c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220d0c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e557b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e557b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1e557be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1e557be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197f80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197f80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e2c355e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e2c355e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2c355d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2c355d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e2c355e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e2c355e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faiyaz@pdx.edu" TargetMode="External"/><Relationship Id="rId5" Type="http://schemas.openxmlformats.org/officeDocument/2006/relationships/hyperlink" Target="mailto:boyapati@pdx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2575"/>
            <a:ext cx="85206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fortaa"/>
                <a:ea typeface="Comfortaa"/>
                <a:cs typeface="Comfortaa"/>
                <a:sym typeface="Comfortaa"/>
              </a:rPr>
              <a:t>Virtual Memory Impl.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8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519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CS532: OS Foundations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00" y="4018275"/>
            <a:ext cx="3316200" cy="10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29050" y="374477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id: </a:t>
            </a:r>
            <a:r>
              <a:rPr lang="en" u="sng">
                <a:solidFill>
                  <a:schemeClr val="hlink"/>
                </a:solidFill>
                <a:hlinkClick r:id="rId4"/>
              </a:rPr>
              <a:t>faiyaz@pdx.edu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 mail id: </a:t>
            </a:r>
            <a:r>
              <a:rPr lang="en" u="sng">
                <a:solidFill>
                  <a:schemeClr val="hlink"/>
                </a:solidFill>
                <a:hlinkClick r:id="rId5"/>
              </a:rPr>
              <a:t>boyapati@pdx.edu</a:t>
            </a:r>
            <a:r>
              <a:rPr lang="en"/>
              <a:t>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10925" y="115475"/>
            <a:ext cx="32781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PASS: </a:t>
            </a:r>
            <a:r>
              <a:rPr lang="en">
                <a:highlight>
                  <a:srgbClr val="FFFF00"/>
                </a:highlight>
              </a:rPr>
              <a:t>but see feedback on slide 9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522825"/>
            <a:ext cx="85206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move your copy to your submissions folder and fill the document with your responses. U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 the space on each slide to show your responses, and add additional slides as needed.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ready for grading: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complete the lab assignment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submission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form and include a link to your filled document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22825"/>
            <a:ext cx="8520600" cy="47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vmstat</a:t>
            </a:r>
            <a:r>
              <a:rPr lang="en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utility and </a:t>
            </a:r>
            <a:r>
              <a:rPr b="1" lang="en" sz="3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" sz="3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program</a:t>
            </a:r>
            <a:endParaRPr sz="3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this assignment use babbage.cs.pdx.edu so that you can run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vmstat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utility.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When logged into babbage.cs.pdx.edu use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command to learn about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vmstat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Also, go to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vm-beyondphys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sub-directory within your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ostep-homework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directory, read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file there and follow its instructions to build and test 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./mem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program.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18400"/>
            <a:ext cx="8520600" cy="4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Comfortaa"/>
                <a:ea typeface="Comfortaa"/>
                <a:cs typeface="Comfortaa"/>
                <a:sym typeface="Comfortaa"/>
              </a:rPr>
              <a:t>1.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  open two separate terminal connections to babbage.cs.pdx.edu. In one run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vmstat 1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and leave it running. In the other window, run the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program with varying inputs between 1 and 10000.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A. How do vmstat’s CPU usage stats change when running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?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Answer: When I ran vmstat in one terminal and mem program in other terminal, I could see there was a increase in the time spent in non-kernal code i.e 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us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and decrease in time spent in idle i.e 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id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. From this we can more CPU was utilized.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B. How do the vmstat CPU usage numbers change when running multiple, concurrent versions of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Answer: While running the multiple concurrent versions of mem, CPU is spending more time in non-kernel code and also a decrease in the idle time.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4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focus on vmstat’s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column (the amount of idle memory). Run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./mem 1024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(which allocates 1024 MiB) and watch how this value changes.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A. What do you notice about the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value after you start running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Answer: The free value is decreased by the memory allocated which is 1024 MiB. This can be observed with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free —mega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command.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B. How does this metric change when/after you terminate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Answer: When we terminate the mem program, the free increases by the amount of memory which was previously allocated. In this case that was 1024 MiB.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02275" y="348450"/>
            <a:ext cx="8342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A. How much physical memory is configured on your machine (cat /proc/meminfo to find this value)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44050" y="2257225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Answer: 65844580 kB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02275" y="348450"/>
            <a:ext cx="8342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view the vmstat CPU usage metrics and the block I/O metrics. How do they change while mem is running?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73650" y="1346925"/>
            <a:ext cx="817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Answer: While mem is running, block I/O metrics seems to be same but CPU usage metrics shows increased usage.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4.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 The mem program prints useful performance information after each iteration. Use them to fill the following table.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764200" y="150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{1FE2C1A0-56C6-43E9-89DA-D3845BB30E8A}</a:tableStyleId>
              </a:tblPr>
              <a:tblGrid>
                <a:gridCol w="1463125"/>
                <a:gridCol w="1463125"/>
                <a:gridCol w="1463125"/>
                <a:gridCol w="1463125"/>
                <a:gridCol w="1463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./mem</a:t>
                      </a:r>
                      <a:r>
                        <a:rPr lang="en"/>
                        <a:t> &lt;arg&gt;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 for loop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 for subsequent loops (approx)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Bandwidth for loop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Bandwidth for subsequent loops (approx)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1018.27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982.06MB/s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6406.81 MB/s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1613.39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1239.62 MB/s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6520.31 MB/s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3191.68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615.94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1253.26 MB/s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6542.23 MB/s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7343.12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1212.02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1089.46 MB/s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6569.42 MB/S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14834.00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2528.11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1078.60 MB/s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6328.84 MB/s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32159.71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4744.36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995.03 MB/s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6266.83 MB/s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4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4 (cont)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A. does the steady state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bandwidth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(that is the bandwidth of subsequent loops after loop 0) vary much from input size to input size?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Answer: Yes.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. did you notice any large variations in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vmstat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behavior/metrics across various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mem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input sizes?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Answer: Sudden changes are observed in various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metrics. We can observes this with the help of vmstat command.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2078700" y="1998750"/>
            <a:ext cx="5116800" cy="83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loop 0 to the immediate next loop, there is a jump in the value but for the subsequent loops the bandwidth does not vary significantly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