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Comfortaa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Benjamin Totte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Comfortaa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0-24T01:26:25.239">
    <p:pos x="210" y="180"/>
    <p:text>Pass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016e86b1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016e86b1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e50a5a09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e50a5a0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016e86b1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016e86b1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016e86b1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7016e86b1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016e86b1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016e86b1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016e86b1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016e86b1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016e86b1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016e86b1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016e86b1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7016e86b1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50a5a09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e50a5a0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e50a5a0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e50a5a0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1e557b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1e557b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1e557be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1e557be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016e86b1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7016e86b1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016e86b1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016e86b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016e86b1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016e86b1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7016e86b1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7016e86b1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7016e86b1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7016e86b1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e50a5a09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e50a5a09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5197f803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5197f803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7016e86b1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7016e86b1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7016e86b1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7016e86b1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e220d0c1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e220d0c1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7016e86b1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7016e86b1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016e86b1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7016e86b1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e2c355d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e2c355d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1e557be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1e557be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016e86b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016e86b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016e86b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016e86b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016e86b1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016e86b1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016e86b1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016e86b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016e86b1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016e86b1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Relationship Id="rId5" Type="http://schemas.openxmlformats.org/officeDocument/2006/relationships/hyperlink" Target="mailto:faiyaz@pdx.edu" TargetMode="External"/><Relationship Id="rId6" Type="http://schemas.openxmlformats.org/officeDocument/2006/relationships/hyperlink" Target="mailto:boyapati@pdx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12575"/>
            <a:ext cx="8520600" cy="9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Address Translation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83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Lab Assignment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519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CS532: OS Foundations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7800" y="4018275"/>
            <a:ext cx="3316200" cy="10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680875" y="3552350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 id: </a:t>
            </a:r>
            <a:r>
              <a:rPr lang="en" u="sng">
                <a:solidFill>
                  <a:schemeClr val="hlink"/>
                </a:solidFill>
                <a:hlinkClick r:id="rId5"/>
              </a:rPr>
              <a:t>faiyaz@pdx.edu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Partner’s mail id: </a:t>
            </a:r>
            <a:r>
              <a:rPr lang="en" u="sng">
                <a:solidFill>
                  <a:schemeClr val="hlink"/>
                </a:solidFill>
                <a:hlinkClick r:id="rId6"/>
              </a:rPr>
              <a:t>boyapati@pdx.edu</a:t>
            </a:r>
            <a:r>
              <a:rPr lang="en"/>
              <a:t>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34250" y="286900"/>
            <a:ext cx="8589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92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1.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(cont)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Then, to understand how linear page table size changes as page size grows, run with each of these parameter settings: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-P 1k -a 1m -p 512m -v -n 0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-P 2k -a 1m -p 512m -v -n 0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-P 4k -a 1m -p 512m -v -n 0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/>
        </p:nvSpPr>
        <p:spPr>
          <a:xfrm>
            <a:off x="222025" y="177625"/>
            <a:ext cx="42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-P 1k -a 1m -p 512m -v -n 0 </a:t>
            </a:r>
            <a:endParaRPr/>
          </a:p>
        </p:txBody>
      </p:sp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1725"/>
            <a:ext cx="8839201" cy="3918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/>
        </p:nvSpPr>
        <p:spPr>
          <a:xfrm>
            <a:off x="111000" y="140625"/>
            <a:ext cx="42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-P 2k -a 1m -p 512m -v -n 0</a:t>
            </a:r>
            <a:endParaRPr/>
          </a:p>
        </p:txBody>
      </p:sp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25" y="540100"/>
            <a:ext cx="7821000" cy="42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78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/>
        </p:nvSpPr>
        <p:spPr>
          <a:xfrm>
            <a:off x="148025" y="133225"/>
            <a:ext cx="42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-P 4k -a 1m -p 512m -v -n 0</a:t>
            </a:r>
            <a:endParaRPr/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50" y="594925"/>
            <a:ext cx="7834661" cy="42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304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1.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(cont) 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A. How does page-table size change as the address space grows?  Is it a linear relationship?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Answer: Yes, it is a linear relationship. As page table increases address space grows. This is because we need more pages to cover the whole address space.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B. How does page-table size change as the system page size grows? Is it a linear relationship?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Answer: No, it is not a linear relationship. It is a inverse relationship. As page size increases the page table size decreases. This is because we need less to cover the whole address space.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1.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  (cont)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C. It's nice that we can make the page table smaller by increasing the page size, but why not use big pages in general?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Answer: No, it is not nice to make the page table smaller by increasing the page size. Because bigger pages causes internal fragmentation which leads to the wasted memory space.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522825"/>
            <a:ext cx="8520600" cy="4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Instructions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Make a copy of this document, move your copy to your submissions folder and fill the document with your responses. U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 the space on each slide to show your responses, and add additional slides as needed.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When ready for grading: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complete the lab assignment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submission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form and include a link to your filled document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311700" y="445025"/>
            <a:ext cx="8520600" cy="45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Now let’s do some translations. Start with some small examples, and change the number of pages that are allocated to the address space with the -u flag.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For example: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-P 1k -a 16k -p 32k -v -u 0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-P 1k -a 16k -p 32k -v -u 25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-P 1k -a 16k -p 32k -v -u 50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-P 1k -a 16k -p 32k -v -u 75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-P 1k -a 16k -p 32k -v -u 100 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/>
        </p:nvSpPr>
        <p:spPr>
          <a:xfrm>
            <a:off x="162825" y="140625"/>
            <a:ext cx="42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-P 1k -a 16k -p 32k -v -u 0</a:t>
            </a:r>
            <a:endParaRPr/>
          </a:p>
        </p:txBody>
      </p:sp>
      <p:pic>
        <p:nvPicPr>
          <p:cNvPr id="166" name="Google Shape;1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50" y="602325"/>
            <a:ext cx="7828526" cy="42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/>
        </p:nvSpPr>
        <p:spPr>
          <a:xfrm>
            <a:off x="229425" y="222025"/>
            <a:ext cx="42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-P 1k -a 16k -p 32k -v -u 25 </a:t>
            </a:r>
            <a:endParaRPr/>
          </a:p>
        </p:txBody>
      </p:sp>
      <p:pic>
        <p:nvPicPr>
          <p:cNvPr id="172" name="Google Shape;1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6125"/>
            <a:ext cx="8839204" cy="3580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/>
        </p:nvSpPr>
        <p:spPr>
          <a:xfrm>
            <a:off x="140625" y="133225"/>
            <a:ext cx="42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-P 1k -a 16k -p 32k -v -u 50</a:t>
            </a:r>
            <a:endParaRPr/>
          </a:p>
        </p:txBody>
      </p:sp>
      <p:pic>
        <p:nvPicPr>
          <p:cNvPr id="178" name="Google Shape;1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7325"/>
            <a:ext cx="8839200" cy="3526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/>
        </p:nvSpPr>
        <p:spPr>
          <a:xfrm>
            <a:off x="214625" y="162825"/>
            <a:ext cx="42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-P 1k -a 16k -p 32k -v -u 75</a:t>
            </a:r>
            <a:endParaRPr/>
          </a:p>
        </p:txBody>
      </p:sp>
      <p:pic>
        <p:nvPicPr>
          <p:cNvPr id="184" name="Google Shape;1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50" y="717725"/>
            <a:ext cx="4833595" cy="42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/>
        </p:nvSpPr>
        <p:spPr>
          <a:xfrm>
            <a:off x="125800" y="177625"/>
            <a:ext cx="42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-P 1k -a 16k -p 32k -v -u 100 </a:t>
            </a:r>
            <a:endParaRPr/>
          </a:p>
        </p:txBody>
      </p:sp>
      <p:pic>
        <p:nvPicPr>
          <p:cNvPr id="190" name="Google Shape;1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1725"/>
            <a:ext cx="5500813" cy="41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type="title"/>
          </p:nvPr>
        </p:nvSpPr>
        <p:spPr>
          <a:xfrm>
            <a:off x="311700" y="445025"/>
            <a:ext cx="8520600" cy="45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2.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  (cont)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What happens as you increase the percentage of pages that are allocated in each address space?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Answer: As the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percentage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of pages that are allocated in each address space is increased, more and more memory access operations become valid. This leads to decrease in free space and more valid pages.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/>
        </p:nvSpPr>
        <p:spPr>
          <a:xfrm>
            <a:off x="302275" y="348450"/>
            <a:ext cx="8342700" cy="4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3.</a:t>
            </a: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Next, try some different random seeds, and some different (and sometimes quite crazy) address-space parameters, for variety: 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-P 8 -a 32 -p 1024 -v -s 1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-P 8k -a 32k -p 1m -v -s 2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-P 1m -a 256m -p 512m -v -s 3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Which of these parameter combinations are unrealistic? Why?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– See slide 31 for answer.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/>
        </p:nvSpPr>
        <p:spPr>
          <a:xfrm>
            <a:off x="155425" y="118400"/>
            <a:ext cx="42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-P 8 -a 32 -p 1024 -v -s 1</a:t>
            </a:r>
            <a:endParaRPr/>
          </a:p>
        </p:txBody>
      </p:sp>
      <p:pic>
        <p:nvPicPr>
          <p:cNvPr id="206" name="Google Shape;2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2500"/>
            <a:ext cx="6634146" cy="42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/>
        </p:nvSpPr>
        <p:spPr>
          <a:xfrm>
            <a:off x="222025" y="185025"/>
            <a:ext cx="42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-P 8k -a 32k -p 1m -v -s 2</a:t>
            </a:r>
            <a:endParaRPr/>
          </a:p>
        </p:txBody>
      </p:sp>
      <p:pic>
        <p:nvPicPr>
          <p:cNvPr id="212" name="Google Shape;21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25" y="717725"/>
            <a:ext cx="6653927" cy="419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522825"/>
            <a:ext cx="8520600" cy="47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paging-linear-translate.py</a:t>
            </a:r>
            <a:endParaRPr sz="3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Find the paging-linear-translate.py program within the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vm-paging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sub-directory of your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ostep-homework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directory. This program will help you practice doing address translations from virtual to physical addresses for a single-level page table Operating System.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Read the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file in the sub-directory and run the program with the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--help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switch to learn more about its functionality.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/>
          <p:nvPr/>
        </p:nvSpPr>
        <p:spPr>
          <a:xfrm>
            <a:off x="281225" y="296025"/>
            <a:ext cx="42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-P 1m -a 256m -p 512m -v -s 3</a:t>
            </a:r>
            <a:endParaRPr/>
          </a:p>
        </p:txBody>
      </p:sp>
      <p:pic>
        <p:nvPicPr>
          <p:cNvPr id="218" name="Google Shape;2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00" y="670450"/>
            <a:ext cx="4295273" cy="467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823" y="757725"/>
            <a:ext cx="303994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/>
        </p:nvSpPr>
        <p:spPr>
          <a:xfrm>
            <a:off x="325625" y="325625"/>
            <a:ext cx="845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my observation, the first one is unrealistic. It presents too small sizes of the parameters required to present a viable page table.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type="title"/>
          </p:nvPr>
        </p:nvSpPr>
        <p:spPr>
          <a:xfrm>
            <a:off x="311700" y="445025"/>
            <a:ext cx="8520600" cy="42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4.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Use the program to try out some other problems of your own choice.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Can you find the limits of where the program doesn’t work anymore? For example, what happens if the address-space size is bigger than physical memory?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Answer: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The page size shouldn’t be greater than the address space.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The address space shouldn’t be greater than the the physical memory.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The page size can’t be zero. This leads to DivideByZero error.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The page size, physical memory and address space can’t be negative.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1.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Use the simulator to study how linear page tables change size given different parameters. Compute the size of linear page tables as different parameters change. Some suggested inputs are below; by using the -v flag, you can see how many page-table entries are filled. First, to understand how linear page table size changes as the address space grows, run with these flags: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-P 1k -a 1m -p 512m -v -n 0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-P 1k -a 2m -p 512m -v -n 0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-P 1k -a 4m -p 512m -v -n 0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25" y="348250"/>
            <a:ext cx="8532749" cy="46291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133225" y="0"/>
            <a:ext cx="42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-P 1k -a 1m -p 512m -v -n 0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90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303425" y="192425"/>
            <a:ext cx="42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-P 1k -a 2m -p 512m -v -n 0 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25" y="614100"/>
            <a:ext cx="7713929" cy="41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92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/>
        </p:nvSpPr>
        <p:spPr>
          <a:xfrm>
            <a:off x="155425" y="148025"/>
            <a:ext cx="42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-P 1k -a 4m -p 512m -v -n 0 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25" y="609725"/>
            <a:ext cx="7799837" cy="422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