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北京大学</a:t>
            </a:r>
            <a:endParaRPr lang="en-US" sz="3000" dirty="0"/>
          </a:p>
        </p:txBody>
      </p:sp>
      <p:pic>
        <p:nvPicPr>
          <p:cNvPr id="3" name="Image 0" descr="https://nos.netease.com/edu-image/F78C41FA9703708FB193137A688F7195.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北京大学创办于1898年，初名京师大学堂，是中国第一所国立综合性大学，也是当时中国最高教育行政机关。辛亥革命后，于1912年改为现名。 学校为教育部直属全国重点大学，国家“211工程”、“985工程”建设大学、C9联盟，以及东亚研究型大学协会、国际研究型大学联盟、环太平洋大学联盟、东亚四大学论坛的重要成员。</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中央民族大学</a:t>
            </a:r>
            <a:endParaRPr lang="en-US" sz="3000" dirty="0"/>
          </a:p>
        </p:txBody>
      </p:sp>
      <p:pic>
        <p:nvPicPr>
          <p:cNvPr id="3" name="Image 0" descr="https://edu-image.nosdn.127.net/B3B9FCCB2BE8B67BF9AE860C2EE4DBB6.jp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中央民族大学是党和国家为解决中国民族问题、培养少数民族干部和高级专门人才而创建的一所具有鲜明特色的高等学校，在我国高等教育体系和民族团结进步事业中具有不可替代的地位。学校前身是1941年成立的延安民族学院。新中国成立后，经中央人民政府批准，1951年在北京正式成立中央民族学院，乌兰夫任首任院长。1993年学校更名为中央民族大学。在党和国家的高度重视和关怀下，学校先后进入国家“211工程”重点建设大学、国家“985工程”重点建设大学和国家“双一流”建设高校行列。</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南京大学</a:t>
            </a:r>
            <a:endParaRPr lang="en-US" sz="3000" dirty="0"/>
          </a:p>
        </p:txBody>
      </p:sp>
      <p:pic>
        <p:nvPicPr>
          <p:cNvPr id="3" name="Image 0" descr="https://edu-image.nosdn.127.net/93178EC47AADD7BA778EDA1D6D881401.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南京大学坐落于钟灵毓秀、虎踞龙蟠的金陵古都，其前身是创建于1902年的三江师范学堂，此后历经两江师范学堂、南京高等师范学校、国立东南大学、第四中山大学、国立中央大学、国立南京大学等历史时期。经过百余年的积淀，现已发展成为国内顶尖、世界知名的一流大学。南京大学是国家“211工程”重点支持的大学，首批 “985工程”重点建设的9所高水平大学之一，首批“基础学科拔尖学生培养试验计划”、“2011计划”入选高校之一，中国大学C9联盟、东亚研究型大学协会、环太平洋大学联盟的成员。</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浙江大学</a:t>
            </a:r>
            <a:endParaRPr lang="en-US" sz="3000" dirty="0"/>
          </a:p>
        </p:txBody>
      </p:sp>
      <p:pic>
        <p:nvPicPr>
          <p:cNvPr id="3" name="Image 0" descr="https://nos.netease.com/edu-image/A736BF4D44592B1DD49F0AC8FD33FFBF.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浙江大学（Zhejiang University）简称“浙大”，前身是1897年创建的求是书院，是中国人自己最早创办的现代高等学府之一。1928年更名为国立浙江大学。中华民国时期，浙江大学在竺可桢老校长的带领下，成长为中国最顶尖的大学之一，被英国著名学者李约瑟誉为“东方剑桥”。浙大是中国首批7所“211工程”大学，首批9所“985工程”重点建设的全国重点大学，中国大学C9联盟、世界大学联盟、环太平洋大学联盟的成员，是联合国教科文组织全球大学创新联盟亚太中心牵头单位，是中国著名顶尖学府之一。</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复旦大学</a:t>
            </a:r>
            <a:endParaRPr lang="en-US" sz="3000" dirty="0"/>
          </a:p>
        </p:txBody>
      </p:sp>
      <p:pic>
        <p:nvPicPr>
          <p:cNvPr id="3" name="Image 0" descr="https://nos.netease.com/edu-image/0A73044717869282BC115B756C0CA414.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复旦大学，始建于1905年，初名复旦公学，创始人为中国近代知名教育家马相伯，首任校董为国父孙中山先生。复旦大学是教育部与上海市共建的首批全国重点大学，中国首批7所211工程、9所985工程大学，首批“珠峰计划”、“111计划”和中国顶尖学府“九校联盟”（C9联盟）的成员大学。学校学术交流活跃，涵盖了文学、理学、医学、哲学、经济学、法学、历史学、工学等十大学科门类，拥有邯郸、枫林、张江、江湾四大校区。</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北京航空航天大学</a:t>
            </a:r>
            <a:endParaRPr lang="en-US" sz="3000" dirty="0"/>
          </a:p>
        </p:txBody>
      </p:sp>
      <p:pic>
        <p:nvPicPr>
          <p:cNvPr id="3" name="Image 0" descr="https://edu-image.nosdn.127.net/DF162A49C6D8D2274CB3CA73B68FEBCE.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北京航空航天大学（Beihang University）是中华人民共和国工业和信息化部直属的一所综合性全国重点大学，是国家“985工程”、“211工程”重点建设高校，是首批16所全国重点大学之一，入选“珠峰计划”、“2011计划”、“111计划”、“卓越工程师教育培养计划”、“卓越法律人才教育培养计划”，是“国际宇航联合会”、”中欧精英大学联盟“、“T.I.M.E.联盟”、“中国-西班牙大学联盟”、“中俄工科大学联盟”成员，为中管副部级高校，由中国工程院、工信部、教育部、北京市共建，设有研究生院。</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武汉大学</a:t>
            </a:r>
            <a:endParaRPr lang="en-US" sz="3000" dirty="0"/>
          </a:p>
        </p:txBody>
      </p:sp>
      <p:pic>
        <p:nvPicPr>
          <p:cNvPr id="3" name="Image 0" descr="https://nos.netease.com/edu-image/E0C17CE94731A190BC740852F3276005.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武汉大学是国家教育部直属重点综合性大学，是国家“985工程”和“211工程”重点建设高校。</a:t>
            </a:r>
            <a:endParaRPr lang="en-US" sz="1400" dirty="0"/>
          </a:p>
          <a:p>
            <a:pPr indent="0" marL="0">
              <a:buNone/>
            </a:pPr>
            <a:r>
              <a:rPr lang="en-US" sz="1400" dirty="0">
                <a:solidFill>
                  <a:srgbClr val="000000"/>
                </a:solidFill>
              </a:rPr>
              <a:t>    武汉大学溯源于1893年清末湖广总督张之洞奏请清政府创办的自强学堂，历经传承演变，1928年定名为国立武汉大学，是近代中国第一批国立大学。1946年，学校已形成文、法、理、工、农、医 6大学院并驾齐驱的办学格局。</a:t>
            </a:r>
            <a:endParaRPr lang="en-US" sz="1400" dirty="0"/>
          </a:p>
          <a:p>
            <a:pPr indent="0" marL="0">
              <a:buNone/>
            </a:pPr>
            <a:r>
              <a:rPr lang="en-US" sz="1400" dirty="0">
                <a:solidFill>
                  <a:srgbClr val="000000"/>
                </a:solidFill>
              </a:rPr>
              <a:t>    2000年，武汉大学与武汉水利电力大学、武汉测绘科技大学、湖北医科大学合并组建新的武汉大学，揭开了学校改革发展的崭新一页。合校十多年来，学校综合实力和核心竞争力不断提升。</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北京理工大学</a:t>
            </a:r>
            <a:endParaRPr lang="en-US" sz="3000" dirty="0"/>
          </a:p>
        </p:txBody>
      </p:sp>
      <p:pic>
        <p:nvPicPr>
          <p:cNvPr id="3" name="Image 0" descr="https://edu-image.nosdn.127.net/A1A6E6D3F7F3D593C6DD69CCD4E1A6D4.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北京理工大学（Beijing Institute of Technology），是中华人民共和国工业和信息化部直属的以理工为主干，工、理、管、文协调发展的全国重点大学，是首批“211工程”和“985工程”重点建设高校之一，是首批16所全国重点高校之一，是“111计划”、“卓越工程师教育培养计划”、“国家建设高水平大学公派研究生项目”入选高校之一，建有研究生院。学校前身为1940年创建于延安的延安自然科学院，是中国共产党创办的第一所理工科大学；1988年，学校更名为北京理工大学。</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中国农业大学</a:t>
            </a:r>
            <a:endParaRPr lang="en-US" sz="3000" dirty="0"/>
          </a:p>
        </p:txBody>
      </p:sp>
      <p:pic>
        <p:nvPicPr>
          <p:cNvPr id="3" name="Image 0" descr="https://edu-image.nosdn.127.net/6CBD28823366D62A4FECF75652674B09.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中国农业大学起源于1905年成立的京师大学堂农科大学。1995年9月，经国务院批准，北京农业大学与北京农业工程大学合并成立新的中国农业大学。中国农业大学是中国现代农业高等教育的起源地，是国家“211工程”和“985工程”重点建设的教育部直属高校。</a:t>
            </a:r>
            <a:endParaRPr lang="en-US" sz="1400" dirty="0"/>
          </a:p>
          <a:p>
            <a:pPr indent="0" marL="0">
              <a:buNone/>
            </a:pPr>
            <a:r>
              <a:rPr lang="en-US" sz="1400" dirty="0">
                <a:solidFill>
                  <a:srgbClr val="000000"/>
                </a:solidFill>
              </a:rPr>
              <a:t>历经百年的世纪风雨，中国农业大学已经发展成为一所以农学、生命科学和农业工程为特色和优势的研究型大学，形成了特色鲜明、优势互补的农业与生命科学、资源与环境科学、信息与计算机科学、农业工程与自动化科学、经济管理与社会科学等学科群。</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14400" y="514350"/>
            <a:ext cx="6858000" cy="0"/>
          </a:xfrm>
          <a:prstGeom prst="rect">
            <a:avLst/>
          </a:prstGeom>
          <a:noFill/>
          <a:ln/>
        </p:spPr>
        <p:txBody>
          <a:bodyPr wrap="square" rtlCol="0" anchor="ctr"/>
          <a:lstStyle/>
          <a:p>
            <a:pPr algn="ctr" indent="0" marL="0">
              <a:buNone/>
            </a:pPr>
            <a:r>
              <a:rPr lang="en-US" sz="3000" dirty="0">
                <a:solidFill>
                  <a:srgbClr val="FF0000"/>
                </a:solidFill>
              </a:rPr>
              <a:t>北京师范大学</a:t>
            </a:r>
            <a:endParaRPr lang="en-US" sz="3000" dirty="0"/>
          </a:p>
        </p:txBody>
      </p:sp>
      <p:pic>
        <p:nvPicPr>
          <p:cNvPr id="3" name="Image 0" descr="https://edu-image.nosdn.127.net/F27FA9806262A4FD84FFEE453153C494.png?imageView&amp;thumbnail=150y150&amp;quality=100">    </p:cNvPr>
          <p:cNvPicPr>
            <a:picLocks noChangeAspect="1"/>
          </p:cNvPicPr>
          <p:nvPr/>
        </p:nvPicPr>
        <p:blipFill>
          <a:blip r:embed="rId1"/>
          <a:stretch>
            <a:fillRect/>
          </a:stretch>
        </p:blipFill>
        <p:spPr>
          <a:xfrm>
            <a:off x="3840480" y="1285875"/>
            <a:ext cx="914400" cy="914400"/>
          </a:xfrm>
          <a:prstGeom prst="rect">
            <a:avLst/>
          </a:prstGeom>
        </p:spPr>
      </p:pic>
      <p:sp>
        <p:nvSpPr>
          <p:cNvPr id="4" name="Text 1"/>
          <p:cNvSpPr/>
          <p:nvPr/>
        </p:nvSpPr>
        <p:spPr>
          <a:xfrm>
            <a:off x="914400" y="3086100"/>
            <a:ext cx="6858000" cy="0"/>
          </a:xfrm>
          <a:prstGeom prst="rect">
            <a:avLst/>
          </a:prstGeom>
          <a:noFill/>
          <a:ln/>
        </p:spPr>
        <p:txBody>
          <a:bodyPr wrap="square" rtlCol="0" anchor="ctr"/>
          <a:lstStyle/>
          <a:p>
            <a:pPr indent="0" marL="0">
              <a:buNone/>
            </a:pPr>
            <a:r>
              <a:rPr lang="en-US" sz="1400" dirty="0">
                <a:solidFill>
                  <a:srgbClr val="000000"/>
                </a:solidFill>
              </a:rPr>
              <a:t>北京师范大学是教育部直属重点大学，是一所以教师教育、教育科学和文理基础学科为主要特色的著名学府。学校的前身是1902年创立的京师大学堂师范馆，1908年改称京师优级师范学堂，独立设校，1912年改名为北京高等师范学校。1923年学校更名为北京师范大学，成为中国历史上第一所师范大学。1931年、1952年北平女子师范大学、辅仁大学先后并入北京师范大学。</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2024-05-08T01:12:51Z</dcterms:created>
  <dcterms:modified xsi:type="dcterms:W3CDTF">2024-05-08T01:12:51Z</dcterms:modified>
</cp:coreProperties>
</file>