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3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Crop And Fertilizer Recommendation System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731923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</a:t>
            </a:r>
            <a:r>
              <a:rPr lang="en-IN" sz="2000" b="1" dirty="0" smtClean="0">
                <a:solidFill>
                  <a:srgbClr val="213163"/>
                </a:solidFill>
              </a:rPr>
              <a:t>Objectives</a:t>
            </a: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/>
              <a:t>Understand the basic concepts of crop and fertilizer recommendation systems.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Learn how to identify suitable crops based on soil type, climate, and other environmental factors.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Recognize the importance of selecting the right fertilizer for different crops to improve yield.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Explore how technology helps farmers make better decisions regarding crop and fertilizer selection.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Develop an awareness of sustainable farming practices through effective crop and fertilizer management.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7703" y="1947575"/>
          <a:ext cx="9802948" cy="4165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462"/>
                <a:gridCol w="4943486"/>
              </a:tblGrid>
              <a:tr h="806907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&amp;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Colab</a:t>
                      </a:r>
                      <a:endParaRPr lang="en-US" dirty="0"/>
                    </a:p>
                  </a:txBody>
                  <a:tcPr/>
                </a:tc>
              </a:tr>
              <a:tr h="806907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938215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Libraries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 smtClean="0"/>
                        <a:t>Numpy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Matplotlib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Pandas, </a:t>
                      </a:r>
                      <a:r>
                        <a:rPr lang="en-US" dirty="0" err="1" smtClean="0"/>
                        <a:t>Scikit</a:t>
                      </a:r>
                      <a:r>
                        <a:rPr lang="en-US" dirty="0" smtClean="0"/>
                        <a:t>-Learn, </a:t>
                      </a:r>
                      <a:r>
                        <a:rPr lang="en-US" dirty="0" err="1" smtClean="0"/>
                        <a:t>Seaborn</a:t>
                      </a:r>
                      <a:endParaRPr lang="en-US" dirty="0" smtClean="0"/>
                    </a:p>
                  </a:txBody>
                  <a:tcPr/>
                </a:tc>
              </a:tr>
              <a:tr h="806907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Learning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</a:tr>
              <a:tr h="806907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Scikit</a:t>
                      </a:r>
                      <a:r>
                        <a:rPr lang="en-US" dirty="0" smtClean="0"/>
                        <a:t>-Learn</a:t>
                      </a:r>
                      <a:r>
                        <a:rPr lang="en-US" baseline="0" dirty="0" smtClean="0"/>
                        <a:t>(for encoding categorical data)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5" y="1014656"/>
            <a:ext cx="113053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r>
              <a:rPr lang="en-US" sz="1800" b="1" dirty="0" smtClean="0">
                <a:solidFill>
                  <a:srgbClr val="213163"/>
                </a:solidFill>
              </a:rPr>
              <a:t> 1. </a:t>
            </a:r>
            <a:r>
              <a:rPr lang="en-US" sz="1800" dirty="0" smtClean="0"/>
              <a:t>Collect data about different crops, soil types, weather conditions, and fertilizers.</a:t>
            </a:r>
          </a:p>
          <a:p>
            <a:endParaRPr lang="en-US" sz="1800" dirty="0" smtClean="0">
              <a:solidFill>
                <a:srgbClr val="213163"/>
              </a:solidFill>
            </a:endParaRPr>
          </a:p>
          <a:p>
            <a:r>
              <a:rPr lang="en-US" sz="1800" dirty="0" smtClean="0">
                <a:solidFill>
                  <a:srgbClr val="213163"/>
                </a:solidFill>
              </a:rPr>
              <a:t>2.</a:t>
            </a:r>
            <a:r>
              <a:rPr lang="en-US" sz="1800" dirty="0" smtClean="0"/>
              <a:t> Organize the data into tables with columns like crop type, soil type, temperature, humidity, and fertilizer.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213163"/>
                </a:solidFill>
              </a:rPr>
              <a:t>3.</a:t>
            </a:r>
            <a:r>
              <a:rPr lang="en-US" sz="1800" dirty="0" smtClean="0"/>
              <a:t> Analyze the data to understand the relationship between crops, soil, and fertilizers.</a:t>
            </a:r>
          </a:p>
          <a:p>
            <a:endParaRPr lang="en-US" sz="1800" dirty="0" smtClean="0">
              <a:solidFill>
                <a:srgbClr val="213163"/>
              </a:solidFill>
            </a:endParaRPr>
          </a:p>
          <a:p>
            <a:r>
              <a:rPr lang="en-US" sz="1800" dirty="0" smtClean="0">
                <a:solidFill>
                  <a:srgbClr val="213163"/>
                </a:solidFill>
              </a:rPr>
              <a:t>4. </a:t>
            </a:r>
            <a:r>
              <a:rPr lang="en-US" sz="1800" dirty="0" smtClean="0"/>
              <a:t>Use Python programming in Google </a:t>
            </a:r>
            <a:r>
              <a:rPr lang="en-US" sz="1800" dirty="0" err="1" smtClean="0"/>
              <a:t>Colab</a:t>
            </a:r>
            <a:r>
              <a:rPr lang="en-US" sz="1800" dirty="0" smtClean="0"/>
              <a:t> to build a recommendation model by Random Forest algorithm.</a:t>
            </a:r>
          </a:p>
          <a:p>
            <a:endParaRPr lang="en-US" sz="1800" dirty="0" smtClean="0">
              <a:solidFill>
                <a:srgbClr val="213163"/>
              </a:solidFill>
            </a:endParaRPr>
          </a:p>
          <a:p>
            <a:r>
              <a:rPr lang="en-US" sz="1800" dirty="0" smtClean="0">
                <a:solidFill>
                  <a:srgbClr val="213163"/>
                </a:solidFill>
              </a:rPr>
              <a:t>5. </a:t>
            </a:r>
            <a:r>
              <a:rPr lang="en-US" sz="1800" dirty="0" smtClean="0"/>
              <a:t>Test the model using sample data to check its </a:t>
            </a:r>
            <a:r>
              <a:rPr lang="en-US" sz="1800" dirty="0" smtClean="0"/>
              <a:t>accuracy ( Providing 99.71% accuracy).</a:t>
            </a:r>
            <a:endParaRPr lang="en-US" sz="1800" dirty="0" smtClean="0"/>
          </a:p>
          <a:p>
            <a:endParaRPr lang="en-US" sz="1800" dirty="0" smtClean="0">
              <a:solidFill>
                <a:srgbClr val="213163"/>
              </a:solidFill>
            </a:endParaRPr>
          </a:p>
          <a:p>
            <a:r>
              <a:rPr lang="en-US" sz="1800" dirty="0" smtClean="0">
                <a:solidFill>
                  <a:srgbClr val="213163"/>
                </a:solidFill>
              </a:rPr>
              <a:t>6.</a:t>
            </a:r>
            <a:r>
              <a:rPr lang="en-US" sz="1800" dirty="0" smtClean="0"/>
              <a:t> Evaluate the model by comparing its recommendations with real-world data.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63677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/>
          </a:p>
          <a:p>
            <a:r>
              <a:rPr lang="en-US" sz="2000" dirty="0" smtClean="0"/>
              <a:t>Farmers often struggle with selecting suitable crops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and fertilizers</a:t>
            </a:r>
            <a:r>
              <a:rPr lang="en-US" sz="2000" dirty="0" smtClean="0"/>
              <a:t>, leading to poor yield and soil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degradation</a:t>
            </a:r>
            <a:r>
              <a:rPr lang="en-US" sz="2000" dirty="0" smtClean="0"/>
              <a:t>. This </a:t>
            </a:r>
            <a:r>
              <a:rPr lang="en-US" sz="2000" dirty="0" smtClean="0"/>
              <a:t>project </a:t>
            </a:r>
            <a:r>
              <a:rPr lang="en-US" sz="2000" dirty="0" smtClean="0"/>
              <a:t>aims to develop a Crop and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Fertilizer </a:t>
            </a:r>
            <a:r>
              <a:rPr lang="en-US" sz="2000" dirty="0" smtClean="0"/>
              <a:t>Recommendation </a:t>
            </a:r>
            <a:r>
              <a:rPr lang="en-US" sz="2000" dirty="0" smtClean="0"/>
              <a:t>System </a:t>
            </a:r>
            <a:r>
              <a:rPr lang="en-US" sz="2000" dirty="0" smtClean="0"/>
              <a:t>using Google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Colab</a:t>
            </a:r>
            <a:r>
              <a:rPr lang="en-US" sz="2000" dirty="0" smtClean="0"/>
              <a:t>, providing data-driven suggestions </a:t>
            </a:r>
            <a:r>
              <a:rPr lang="en-US" sz="2000" dirty="0" smtClean="0"/>
              <a:t>based </a:t>
            </a:r>
            <a:r>
              <a:rPr lang="en-US" sz="2000" dirty="0" smtClean="0"/>
              <a:t>on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soil type </a:t>
            </a:r>
            <a:r>
              <a:rPr lang="en-US" sz="2000" dirty="0" smtClean="0"/>
              <a:t>and climate, promoting </a:t>
            </a:r>
            <a:r>
              <a:rPr lang="en-US" sz="2000" dirty="0" smtClean="0"/>
              <a:t>informed </a:t>
            </a:r>
            <a:r>
              <a:rPr lang="en-US" sz="2000" dirty="0" smtClean="0"/>
              <a:t>decisions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and sustainable </a:t>
            </a:r>
            <a:r>
              <a:rPr lang="en-US" sz="2000" dirty="0" smtClean="0"/>
              <a:t>farming practices.</a:t>
            </a:r>
          </a:p>
          <a:p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pexels-dibakar-roy-2432543-2084129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0" y="1018902"/>
            <a:ext cx="5473339" cy="55386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29246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/>
          </a:p>
          <a:p>
            <a:pPr marL="457200" indent="-457200" algn="just"/>
            <a:r>
              <a:rPr lang="en-US" sz="2000" dirty="0" smtClean="0"/>
              <a:t>1. Gather </a:t>
            </a:r>
            <a:r>
              <a:rPr lang="en-US" sz="2000" dirty="0" smtClean="0"/>
              <a:t>information about crops, soil types, weather, and </a:t>
            </a:r>
            <a:r>
              <a:rPr lang="en-US" sz="2000" dirty="0" smtClean="0"/>
              <a:t>fertilizers from </a:t>
            </a:r>
            <a:r>
              <a:rPr lang="en-US" sz="2000" dirty="0" smtClean="0"/>
              <a:t>reliable sources.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r>
              <a:rPr lang="en-US" sz="2000" b="1" dirty="0" smtClean="0"/>
              <a:t>2.</a:t>
            </a:r>
            <a:r>
              <a:rPr lang="en-US" sz="2000" dirty="0" smtClean="0"/>
              <a:t> Study the data to identify patterns between soil, climate, and suitable crops/fertilizers.</a:t>
            </a:r>
          </a:p>
          <a:p>
            <a:endParaRPr lang="en-US" sz="2000" dirty="0" smtClean="0"/>
          </a:p>
          <a:p>
            <a:r>
              <a:rPr lang="en-US" sz="2000" b="1" dirty="0" smtClean="0"/>
              <a:t>3. </a:t>
            </a:r>
            <a:r>
              <a:rPr lang="en-US" sz="2000" dirty="0" smtClean="0"/>
              <a:t>Develop a machine learning model in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to recommend crops and fertilizers based on inputs.</a:t>
            </a:r>
          </a:p>
          <a:p>
            <a:endParaRPr lang="en-US" sz="2000" dirty="0" smtClean="0"/>
          </a:p>
          <a:p>
            <a:r>
              <a:rPr lang="en-US" sz="2000" b="1" dirty="0" smtClean="0"/>
              <a:t>4.</a:t>
            </a:r>
            <a:r>
              <a:rPr lang="en-US" sz="2000" dirty="0" smtClean="0"/>
              <a:t> Design a simple interface where users enter soil and climate data to get recommendations.</a:t>
            </a:r>
          </a:p>
          <a:p>
            <a:endParaRPr lang="en-US" sz="2000" dirty="0" smtClean="0"/>
          </a:p>
          <a:p>
            <a:r>
              <a:rPr lang="en-US" sz="2000" b="1" dirty="0" smtClean="0"/>
              <a:t>5.</a:t>
            </a:r>
            <a:r>
              <a:rPr lang="en-US" sz="2000" dirty="0" smtClean="0"/>
              <a:t> Test the system using sample data and refine it for better accuracy and reliability.</a:t>
            </a:r>
          </a:p>
          <a:p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IMG-20250518-WA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1724297"/>
            <a:ext cx="11456126" cy="48201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0"/>
            <a:ext cx="1041876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1800" b="1" dirty="0" smtClean="0"/>
          </a:p>
          <a:p>
            <a:r>
              <a:rPr lang="en-US" sz="1800" dirty="0" smtClean="0"/>
              <a:t>1. The project successfully developed a system to recommend crops and fertilizers based on soil and climate data.</a:t>
            </a:r>
          </a:p>
          <a:p>
            <a:endParaRPr lang="en-US" sz="1800" dirty="0" smtClean="0"/>
          </a:p>
          <a:p>
            <a:r>
              <a:rPr lang="en-US" sz="1800" dirty="0" smtClean="0"/>
              <a:t>2. It helps farmers make better decisions, improving crop yield and reducing resource wastage.</a:t>
            </a:r>
          </a:p>
          <a:p>
            <a:endParaRPr lang="en-US" sz="1800" dirty="0" smtClean="0"/>
          </a:p>
          <a:p>
            <a:r>
              <a:rPr lang="en-US" sz="1800" dirty="0" smtClean="0"/>
              <a:t>3. The system uses data analysis and machine learning to provide accurate suggestions.</a:t>
            </a:r>
          </a:p>
          <a:p>
            <a:endParaRPr lang="en-US" sz="1800" dirty="0" smtClean="0"/>
          </a:p>
          <a:p>
            <a:r>
              <a:rPr lang="en-US" sz="1800" dirty="0" smtClean="0"/>
              <a:t>4. The Google </a:t>
            </a:r>
            <a:r>
              <a:rPr lang="en-US" sz="1800" dirty="0" err="1" smtClean="0"/>
              <a:t>Colab</a:t>
            </a:r>
            <a:r>
              <a:rPr lang="en-US" sz="1800" dirty="0" smtClean="0"/>
              <a:t> platform makes it easy to implement and test the model effectively.</a:t>
            </a:r>
          </a:p>
          <a:p>
            <a:endParaRPr lang="en-US" sz="1800" dirty="0" smtClean="0"/>
          </a:p>
          <a:p>
            <a:r>
              <a:rPr lang="en-US" sz="1800" smtClean="0"/>
              <a:t>5. Continuous </a:t>
            </a:r>
            <a:r>
              <a:rPr lang="en-US" sz="1800" dirty="0" smtClean="0"/>
              <a:t>data updates can further enhance the system’s accuracy and reliability.</a:t>
            </a:r>
          </a:p>
          <a:p>
            <a:r>
              <a:rPr lang="en-US" sz="1800" b="1" dirty="0" smtClean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179</TotalTime>
  <Words>465</Words>
  <Application>Microsoft Macintosh PowerPoint</Application>
  <PresentationFormat>Custom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MOHAMMAD WASEEM</cp:lastModifiedBy>
  <cp:revision>20</cp:revision>
  <dcterms:created xsi:type="dcterms:W3CDTF">2024-12-31T09:40:01Z</dcterms:created>
  <dcterms:modified xsi:type="dcterms:W3CDTF">2025-05-18T04:43:05Z</dcterms:modified>
</cp:coreProperties>
</file>