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7" r:id="rId4"/>
    <p:sldId id="262" r:id="rId5"/>
    <p:sldId id="264" r:id="rId6"/>
    <p:sldId id="274" r:id="rId7"/>
    <p:sldId id="266" r:id="rId8"/>
    <p:sldId id="267" r:id="rId9"/>
    <p:sldId id="268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30FE-A91D-4D4E-AE64-22BBD0A46E8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83D1-EF74-4B68-8BB5-112326035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7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30FE-A91D-4D4E-AE64-22BBD0A46E8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83D1-EF74-4B68-8BB5-112326035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55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30FE-A91D-4D4E-AE64-22BBD0A46E8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83D1-EF74-4B68-8BB5-112326035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0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30FE-A91D-4D4E-AE64-22BBD0A46E8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83D1-EF74-4B68-8BB5-112326035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2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30FE-A91D-4D4E-AE64-22BBD0A46E8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83D1-EF74-4B68-8BB5-112326035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54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30FE-A91D-4D4E-AE64-22BBD0A46E8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83D1-EF74-4B68-8BB5-112326035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5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30FE-A91D-4D4E-AE64-22BBD0A46E8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83D1-EF74-4B68-8BB5-112326035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3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30FE-A91D-4D4E-AE64-22BBD0A46E8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83D1-EF74-4B68-8BB5-112326035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2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30FE-A91D-4D4E-AE64-22BBD0A46E8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83D1-EF74-4B68-8BB5-112326035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07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30FE-A91D-4D4E-AE64-22BBD0A46E8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83D1-EF74-4B68-8BB5-112326035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4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F30FE-A91D-4D4E-AE64-22BBD0A46E8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083D1-EF74-4B68-8BB5-112326035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F30FE-A91D-4D4E-AE64-22BBD0A46E8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083D1-EF74-4B68-8BB5-1123260351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0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63783"/>
            <a:ext cx="9144000" cy="2951017"/>
          </a:xfrm>
        </p:spPr>
        <p:txBody>
          <a:bodyPr>
            <a:norm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000" b="1" dirty="0" smtClean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b="1" dirty="0" smtClean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Project title  : </a:t>
            </a:r>
            <a:r>
              <a:rPr lang="en-US" altLang="en-US" dirty="0" smtClean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Face Recognition Attendance System Using Convolutional Networks (CNN)</a:t>
            </a:r>
            <a:endParaRPr lang="en-US" altLang="en-US" b="1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/>
            </a:r>
            <a:br>
              <a:rPr lang="en-US" alt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</a:br>
            <a:endParaRPr lang="en-US" altLang="en-US" sz="2000" b="1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 smtClean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Name</a:t>
            </a:r>
            <a:r>
              <a:rPr lang="en-US" altLang="en-US" sz="2000" b="1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:   </a:t>
            </a:r>
            <a:r>
              <a:rPr lang="en-US" altLang="en-US" sz="2000" dirty="0" err="1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Faiza</a:t>
            </a:r>
            <a:r>
              <a:rPr lang="en-US" alt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alee and </a:t>
            </a:r>
            <a:r>
              <a:rPr lang="en-US" altLang="en-US" sz="2000" dirty="0" err="1" smtClean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sadaf</a:t>
            </a:r>
            <a:endParaRPr lang="en-US" altLang="en-US" sz="2000" dirty="0" smtClean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US" sz="2000" b="1" dirty="0" smtClean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Section</a:t>
            </a:r>
            <a:r>
              <a:rPr lang="en-GB" altLang="en-US" sz="2000" dirty="0" smtClean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: 05,02</a:t>
            </a:r>
            <a:endParaRPr lang="en-US" altLang="en-US" sz="2000" dirty="0">
              <a:latin typeface="Times New Roman" panose="02020603050405020304" pitchFamily="18" charset="0"/>
              <a:ea typeface="Malgun Gothic" panose="020B0503020000020004" pitchFamily="34" charset="-127"/>
              <a:cs typeface="Times New Roman" panose="02020603050405020304" pitchFamily="18" charset="0"/>
            </a:endParaRP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Date</a:t>
            </a:r>
            <a:r>
              <a:rPr lang="en-US" altLang="en-US" sz="2000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: 25\11\2024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6855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763" y="1385455"/>
            <a:ext cx="10515600" cy="3380509"/>
          </a:xfrm>
        </p:spPr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 Execution Example</a:t>
            </a: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 the system with real-time video capture.</a:t>
            </a: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 detected faces, matched names, and mark attendance in real-time.</a:t>
            </a: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File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Save attendance in a CSV format with the name and timestamp</a:t>
            </a:r>
            <a:r>
              <a:rPr lang="en-GB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51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8364"/>
            <a:ext cx="10515600" cy="5068599"/>
          </a:xfrm>
        </p:spPr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Solutions</a:t>
            </a: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 in different lighting conditions.</a:t>
            </a: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of faces with varying angles and occlusions.</a:t>
            </a: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a robust CNN-based face detector (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dlib’s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MMOD).</a:t>
            </a:r>
            <a:r>
              <a:rPr lang="en-GB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281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and Improvements</a:t>
            </a: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multi-modal authentication (e.g., fingerprint, voice).</a:t>
            </a: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more advanced deep learning models for better accuracy (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VGG).</a:t>
            </a: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real-time attendance tracking for large classrooms or offices.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476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6182"/>
            <a:ext cx="10515600" cy="4860781"/>
          </a:xfrm>
        </p:spPr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Face Recognition Attendance System leverages deep learning (CNNs) to identify faces and mark attendance automatically.</a:t>
            </a: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provides an efficient, accurate, and secure solution for attendance management</a:t>
            </a:r>
            <a:r>
              <a:rPr lang="en-GB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82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2109"/>
            <a:ext cx="10515600" cy="5234854"/>
          </a:xfrm>
        </p:spPr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is widely used for identifying and verifying individuals based on their facial features.</a:t>
            </a: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Facebook, Google, and other platforms use similar technology to identify users in images with high accuracy.</a:t>
            </a:r>
          </a:p>
          <a:p>
            <a:pPr lvl="1"/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a system that recognizes faces and automatically marks attendance in real-time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47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6073"/>
            <a:ext cx="10515600" cy="5040890"/>
          </a:xfrm>
        </p:spPr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Face Recognition?</a:t>
            </a: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involves identifying a detected face as a known or unknown face.</a:t>
            </a: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process of verifying and identifying people using a database of known faces.</a:t>
            </a: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Facebook’s face recognition can tag your friends in photos with 98%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accurac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18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0545"/>
            <a:ext cx="10515600" cy="3477491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Methods of Face Recognition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Methods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Algorithms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PCA, LDA, etc.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(CNN-based)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CNNs provide better accuracy and generalization for recognizing faces under different conditions (lighting, angle, etc.).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35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0545"/>
            <a:ext cx="10515600" cy="5276418"/>
          </a:xfrm>
        </p:spPr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(CNN)</a:t>
            </a: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CNN?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is a model designed to process and classify visual data (images).</a:t>
            </a: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extracts features from an image using convolution and pooling operations.</a:t>
            </a: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CNN for Face Recognition?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 can automatically learn important features (like edges, shapes, textures) from facial images without manual feature engineering.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874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905000" y="1970663"/>
            <a:ext cx="8117543" cy="2066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Execution</a:t>
            </a: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cmake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face_recognition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Webcam for real-time face capture.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42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9091"/>
            <a:ext cx="10515600" cy="5137872"/>
          </a:xfrm>
        </p:spPr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Library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popular library used for face detection and recognition.</a:t>
            </a:r>
          </a:p>
          <a:p>
            <a:pPr lvl="1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 Methods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2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CNN-based MMOD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Highly accurate and robust.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with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creates face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(128-dimensional vectors) for each person’s face.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3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2836"/>
            <a:ext cx="10515600" cy="5304127"/>
          </a:xfrm>
        </p:spPr>
        <p:txBody>
          <a:bodyPr>
            <a:norm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 Recognition Flow</a:t>
            </a: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 faces using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dlib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(HOG or CNN-based).</a:t>
            </a: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Encode faces into vectors (128-dimensions) using deep learning.</a:t>
            </a: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new face to known faces in the database.</a:t>
            </a: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Marking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recognized, mark the attendance with the user's name and timestamp.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915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0545"/>
            <a:ext cx="10515600" cy="5276418"/>
          </a:xfrm>
        </p:spPr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Workflow</a:t>
            </a: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in the System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Capture Images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Import images from a folder.</a:t>
            </a:r>
          </a:p>
          <a:p>
            <a:pPr lvl="1"/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 Encodings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Extract face encodings for known faces.</a:t>
            </a:r>
          </a:p>
          <a:p>
            <a:pPr lvl="1"/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Recognition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Use webcam to capture faces and match them to the encodings.</a:t>
            </a:r>
          </a:p>
          <a:p>
            <a:pPr lvl="1"/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 Attendance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Log attendance in a CSV file with a timestamp.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509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555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Malgun Gothic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GB</dc:creator>
  <cp:lastModifiedBy>GB</cp:lastModifiedBy>
  <cp:revision>11</cp:revision>
  <dcterms:created xsi:type="dcterms:W3CDTF">2024-11-23T22:56:21Z</dcterms:created>
  <dcterms:modified xsi:type="dcterms:W3CDTF">2024-11-24T19:19:55Z</dcterms:modified>
</cp:coreProperties>
</file>