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562b58c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562b58c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562b58c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562b58c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562b58c4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562b58c4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Concepts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Promises and async/await methods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Promises are 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ventual completion or failure on async methods. 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A Promise is method which contains a callback method to run and it  always returns a value after operation whether a method fails or pass.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Resolve and Rejection are 2 results  of Promise.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If a promise successfully fullfills or resolved and return a desired output, it handled with .then() which also contains a method for execute further operations with the result.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If a promise fails or rejected, it handled with .catch() which contains error passed from a promise and helps to handle it.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 Methods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Promises supports some methods but they are rarely in use. Some of them are,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 Promise.all() - takes array of promises and returns when all promises fullfills or rejected.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Promise.race() - returns when a promise gets fullfilled or rejected as soon as from the array of promises.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(Check poc-promises.js for more understandiing)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Methods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An async method is a function declared with the </a:t>
            </a:r>
            <a:r>
              <a:rPr lang="en">
                <a:solidFill>
                  <a:srgbClr val="333333"/>
                </a:solidFill>
              </a:rPr>
              <a:t>async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keyword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endParaRPr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Async functions are instances of the Asynn Function constructor, and the </a:t>
            </a:r>
            <a:r>
              <a:rPr lang="en">
                <a:solidFill>
                  <a:srgbClr val="333333"/>
                </a:solidFill>
              </a:rPr>
              <a:t>await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keyword is permitted within them. 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The </a:t>
            </a:r>
            <a:r>
              <a:rPr lang="en">
                <a:solidFill>
                  <a:srgbClr val="333333"/>
                </a:solidFill>
              </a:rPr>
              <a:t>async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and </a:t>
            </a:r>
            <a:r>
              <a:rPr lang="en">
                <a:solidFill>
                  <a:srgbClr val="333333"/>
                </a:solidFill>
              </a:rPr>
              <a:t>await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keywords enable asynchronous, promise-based behavior to be written in a cleaner style, avoiding the need to explicitly configure promise chains.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(check poc-async.js for more understanding)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