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52" r:id="rId3"/>
    <p:sldId id="708" r:id="rId4"/>
    <p:sldId id="838" r:id="rId5"/>
    <p:sldId id="839" r:id="rId6"/>
    <p:sldId id="862" r:id="rId7"/>
    <p:sldId id="840" r:id="rId8"/>
    <p:sldId id="843" r:id="rId9"/>
    <p:sldId id="854" r:id="rId10"/>
    <p:sldId id="861" r:id="rId11"/>
    <p:sldId id="85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25" autoAdjust="0"/>
    <p:restoredTop sz="94345" autoAdjust="0"/>
  </p:normalViewPr>
  <p:slideViewPr>
    <p:cSldViewPr snapToGrid="0" snapToObjects="1">
      <p:cViewPr varScale="1">
        <p:scale>
          <a:sx n="112" d="100"/>
          <a:sy n="112" d="100"/>
        </p:scale>
        <p:origin x="1344" y="184"/>
      </p:cViewPr>
      <p:guideLst>
        <p:guide orient="horz" pos="2160"/>
        <p:guide pos="288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8B22D-C1A1-41CE-BDFC-69F775F37F32}" type="datetimeFigureOut">
              <a:rPr lang="en-GB" smtClean="0"/>
              <a:t>22/04/2022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70EF2-BA2B-46CC-A4A1-8606E295B6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082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7FA1-7FE2-3B41-8F43-F39D8D994CCD}" type="datetimeFigureOut">
              <a:rPr lang="en-US" smtClean="0"/>
              <a:t>4/22/22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3D37-561B-5742-B671-28E4A9502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2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7FA1-7FE2-3B41-8F43-F39D8D994CCD}" type="datetimeFigureOut">
              <a:rPr lang="en-US" smtClean="0"/>
              <a:t>4/22/22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3D37-561B-5742-B671-28E4A9502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0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7FA1-7FE2-3B41-8F43-F39D8D994CCD}" type="datetimeFigureOut">
              <a:rPr lang="en-US" smtClean="0"/>
              <a:t>4/22/22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3D37-561B-5742-B671-28E4A9502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7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7FA1-7FE2-3B41-8F43-F39D8D994CCD}" type="datetimeFigureOut">
              <a:rPr lang="en-US" smtClean="0"/>
              <a:t>4/22/22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3D37-561B-5742-B671-28E4A9502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6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7FA1-7FE2-3B41-8F43-F39D8D994CCD}" type="datetimeFigureOut">
              <a:rPr lang="en-US" smtClean="0"/>
              <a:t>4/22/22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3D37-561B-5742-B671-28E4A9502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1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7FA1-7FE2-3B41-8F43-F39D8D994CCD}" type="datetimeFigureOut">
              <a:rPr lang="en-US" smtClean="0"/>
              <a:t>4/22/22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3D37-561B-5742-B671-28E4A9502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1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7FA1-7FE2-3B41-8F43-F39D8D994CCD}" type="datetimeFigureOut">
              <a:rPr lang="en-US" smtClean="0"/>
              <a:t>4/22/22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3D37-561B-5742-B671-28E4A9502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6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7FA1-7FE2-3B41-8F43-F39D8D994CCD}" type="datetimeFigureOut">
              <a:rPr lang="en-US" smtClean="0"/>
              <a:t>4/22/22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3D37-561B-5742-B671-28E4A9502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8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7FA1-7FE2-3B41-8F43-F39D8D994CCD}" type="datetimeFigureOut">
              <a:rPr lang="en-US" smtClean="0"/>
              <a:t>4/22/22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3D37-561B-5742-B671-28E4A9502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6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7FA1-7FE2-3B41-8F43-F39D8D994CCD}" type="datetimeFigureOut">
              <a:rPr lang="en-US" smtClean="0"/>
              <a:t>4/22/22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3D37-561B-5742-B671-28E4A9502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6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7FA1-7FE2-3B41-8F43-F39D8D994CCD}" type="datetimeFigureOut">
              <a:rPr lang="en-US" smtClean="0"/>
              <a:t>4/22/22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3D37-561B-5742-B671-28E4A9502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3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17FA1-7FE2-3B41-8F43-F39D8D994CCD}" type="datetimeFigureOut">
              <a:rPr lang="en-US" smtClean="0"/>
              <a:t>4/22/22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3D37-561B-5742-B671-28E4A9502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136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Concurrent and Asynchronous Applications 1</a:t>
            </a:r>
            <a:endPara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Beate Grawemeyer | John Halloran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1" y="1003560"/>
            <a:ext cx="819068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5008CEM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Programming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581125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49960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 socket</a:t>
            </a: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 threading</a:t>
            </a:r>
          </a:p>
          <a:p>
            <a:pPr marL="0" indent="0">
              <a:buNone/>
            </a:pPr>
            <a:endParaRPr lang="en-GB" sz="11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sock = </a:t>
            </a:r>
            <a:r>
              <a:rPr lang="en-GB" sz="11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socket.socket</a:t>
            </a:r>
            <a:r>
              <a:rPr lang="en-GB" sz="11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GB" sz="11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socket.AF_INET</a:t>
            </a:r>
            <a:r>
              <a:rPr lang="en-GB" sz="11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GB" sz="11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socket.SOCK_STREAM</a:t>
            </a:r>
            <a:r>
              <a:rPr lang="en-GB" sz="11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sz="11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sock.connect</a:t>
            </a:r>
            <a:r>
              <a:rPr lang="en-GB" sz="11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(('127.0.0.1', 12345))</a:t>
            </a:r>
          </a:p>
          <a:p>
            <a:pPr marL="0" indent="0">
              <a:buNone/>
            </a:pPr>
            <a:endParaRPr lang="en-GB" sz="11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def </a:t>
            </a:r>
            <a:r>
              <a:rPr lang="en-GB" sz="11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sendMsg</a:t>
            </a:r>
            <a:r>
              <a:rPr lang="en-GB" sz="11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while True:</a:t>
            </a: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en-GB" sz="11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msg</a:t>
            </a:r>
            <a:r>
              <a:rPr lang="en-GB" sz="11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input().encode()</a:t>
            </a: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en-GB" sz="11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sock.send</a:t>
            </a:r>
            <a:r>
              <a:rPr lang="en-GB" sz="11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GB" sz="11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msg</a:t>
            </a:r>
            <a:r>
              <a:rPr lang="en-GB" sz="11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sz="11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iThread</a:t>
            </a:r>
            <a:r>
              <a:rPr lang="en-GB" sz="11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GB" sz="11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threading.Thread</a:t>
            </a:r>
            <a:r>
              <a:rPr lang="en-GB" sz="11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(target=</a:t>
            </a:r>
            <a:r>
              <a:rPr lang="en-GB" sz="11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sendMsg</a:t>
            </a:r>
            <a:r>
              <a:rPr lang="en-GB" sz="11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1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iThread.daemon</a:t>
            </a:r>
            <a:r>
              <a:rPr lang="en-GB" sz="11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True</a:t>
            </a:r>
          </a:p>
          <a:p>
            <a:pPr marL="0" indent="0">
              <a:buNone/>
            </a:pPr>
            <a:r>
              <a:rPr lang="en-GB" sz="11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iThread.start</a:t>
            </a:r>
            <a:r>
              <a:rPr lang="en-GB" sz="11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GB" sz="11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data = </a:t>
            </a:r>
            <a:r>
              <a:rPr lang="en-GB" sz="11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sock.recv</a:t>
            </a:r>
            <a:r>
              <a:rPr lang="en-GB" sz="11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(4098).decode()</a:t>
            </a: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if not data:</a:t>
            </a: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break</a:t>
            </a: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print(data)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894535" y="1224184"/>
            <a:ext cx="1948985" cy="401416"/>
          </a:xfrm>
          <a:prstGeom prst="wedgeRectCallout">
            <a:avLst>
              <a:gd name="adj1" fmla="val -248666"/>
              <a:gd name="adj2" fmla="val 39706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libraries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6168856" y="1816498"/>
            <a:ext cx="2294424" cy="296782"/>
          </a:xfrm>
          <a:prstGeom prst="wedgeRectCallout">
            <a:avLst>
              <a:gd name="adj1" fmla="val -80195"/>
              <a:gd name="adj2" fmla="val 53246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socket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354320" y="2319578"/>
            <a:ext cx="3108959" cy="385124"/>
          </a:xfrm>
          <a:prstGeom prst="wedgeRectCallout">
            <a:avLst>
              <a:gd name="adj1" fmla="val -110442"/>
              <a:gd name="adj2" fmla="val 17385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 (we’re using localhost)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761589" y="3098800"/>
            <a:ext cx="3108958" cy="628181"/>
          </a:xfrm>
          <a:prstGeom prst="wedgeRectCallout">
            <a:avLst>
              <a:gd name="adj1" fmla="val -130703"/>
              <a:gd name="adj2" fmla="val -215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to send messages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4866642" y="5408143"/>
            <a:ext cx="3108958" cy="875499"/>
          </a:xfrm>
          <a:prstGeom prst="wedgeRectCallout">
            <a:avLst>
              <a:gd name="adj1" fmla="val -94428"/>
              <a:gd name="adj2" fmla="val -72529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receive messages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5894535" y="3886471"/>
            <a:ext cx="3108958" cy="875499"/>
          </a:xfrm>
          <a:prstGeom prst="wedgeRectCallout">
            <a:avLst>
              <a:gd name="adj1" fmla="val -103579"/>
              <a:gd name="adj2" fmla="val -3655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and start a thread for the connection; send the message</a:t>
            </a:r>
          </a:p>
        </p:txBody>
      </p:sp>
    </p:spTree>
    <p:extLst>
      <p:ext uri="{BB962C8B-B14F-4D97-AF65-F5344CB8AC3E}">
        <p14:creationId xmlns:p14="http://schemas.microsoft.com/office/powerpoint/2010/main" val="2872067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8991284">
            <a:off x="1428973" y="4050709"/>
            <a:ext cx="3284217" cy="619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 rot="1192097">
            <a:off x="4483199" y="3447603"/>
            <a:ext cx="3284217" cy="619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 rot="2127966">
            <a:off x="1143787" y="1660475"/>
            <a:ext cx="3284217" cy="619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778240" cy="1143000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Threaded Connections</a:t>
            </a:r>
          </a:p>
        </p:txBody>
      </p:sp>
      <p:sp>
        <p:nvSpPr>
          <p:cNvPr id="4" name="Smiley Face 3"/>
          <p:cNvSpPr/>
          <p:nvPr/>
        </p:nvSpPr>
        <p:spPr>
          <a:xfrm>
            <a:off x="750276" y="324461"/>
            <a:ext cx="1043354" cy="104335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miley Face 4"/>
          <p:cNvSpPr/>
          <p:nvPr/>
        </p:nvSpPr>
        <p:spPr>
          <a:xfrm>
            <a:off x="1236782" y="5040924"/>
            <a:ext cx="1043354" cy="104335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miley Face 5"/>
          <p:cNvSpPr/>
          <p:nvPr/>
        </p:nvSpPr>
        <p:spPr>
          <a:xfrm>
            <a:off x="7209691" y="3757246"/>
            <a:ext cx="1043354" cy="104335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704492" y="2420816"/>
            <a:ext cx="1336430" cy="13364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3332" y="1367815"/>
            <a:ext cx="89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</a:t>
            </a:r>
            <a:r>
              <a:rPr lang="en-GB" dirty="0"/>
              <a:t>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99755" y="5722884"/>
            <a:ext cx="89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</a:t>
            </a:r>
            <a:r>
              <a:rPr lang="en-GB" dirty="0"/>
              <a:t>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29681" y="4800600"/>
            <a:ext cx="89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</a:t>
            </a:r>
            <a:r>
              <a:rPr lang="en-GB" dirty="0"/>
              <a:t> 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79600" y="1127760"/>
            <a:ext cx="2001520" cy="141224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075029" y="3443625"/>
            <a:ext cx="1709577" cy="163732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905382" y="3522761"/>
            <a:ext cx="2257723" cy="83759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 flipV="1">
            <a:off x="2217243" y="3638863"/>
            <a:ext cx="1709577" cy="16373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1686961" y="1334007"/>
            <a:ext cx="2001520" cy="141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H="1" flipV="1">
            <a:off x="5037615" y="3134736"/>
            <a:ext cx="2257723" cy="8375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ular Callout 19"/>
          <p:cNvSpPr/>
          <p:nvPr/>
        </p:nvSpPr>
        <p:spPr>
          <a:xfrm>
            <a:off x="4792700" y="5149138"/>
            <a:ext cx="3108958" cy="1434542"/>
          </a:xfrm>
          <a:prstGeom prst="wedgeRectCallout">
            <a:avLst>
              <a:gd name="adj1" fmla="val -85277"/>
              <a:gd name="adj2" fmla="val -96361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Immediately a message is received it is sent out to all connections who are not the sender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183194" y="2762364"/>
            <a:ext cx="2155003" cy="1209962"/>
          </a:xfrm>
          <a:prstGeom prst="wedgeRectCallout">
            <a:avLst>
              <a:gd name="adj1" fmla="val 50993"/>
              <a:gd name="adj2" fmla="val -9704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Eliminates need for queueing or </a:t>
            </a:r>
            <a:r>
              <a:rPr lang="en-GB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turntaking</a:t>
            </a:r>
            <a:endParaRPr lang="en-GB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5669282" y="2032449"/>
            <a:ext cx="3108958" cy="1142646"/>
          </a:xfrm>
          <a:prstGeom prst="wedgeRectCallout">
            <a:avLst>
              <a:gd name="adj1" fmla="val -116323"/>
              <a:gd name="adj2" fmla="val -53206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Messages can be sent and received by any client in any order</a:t>
            </a:r>
          </a:p>
        </p:txBody>
      </p:sp>
    </p:spTree>
    <p:extLst>
      <p:ext uri="{BB962C8B-B14F-4D97-AF65-F5344CB8AC3E}">
        <p14:creationId xmlns:p14="http://schemas.microsoft.com/office/powerpoint/2010/main" val="365372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Intended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 the multithreading concept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able to explain applications of multithreading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 and manage data sharing in multithreaded environments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 implementation of threading in Python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reference to the key libraries</a:t>
            </a:r>
            <a:endParaRPr lang="en-US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35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multithreading?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49960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 of the applications you’ve written so far do one thing after another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Multithreading allows us to run an application as separate processes which run ‘asynchronously’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i.e., the timing is arbitrary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results in processes which run at the same or similar / overlapping times</a:t>
            </a:r>
          </a:p>
          <a:p>
            <a:pPr>
              <a:lnSpc>
                <a:spcPct val="110000"/>
              </a:lnSpc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64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Applications of 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49960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We’ll now look at two applications of multithreading: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 server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Newspaper size getter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28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49960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 out the instructions in the document 5008CEM_Concurrent_1_Lecture-Instructions.doc (on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Aula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the code from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Aula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CONCURRENT-1-CODE, and add it to your Codio project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36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5101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Concurrent Example 1: CHAT SERVER</a:t>
            </a:r>
          </a:p>
        </p:txBody>
      </p:sp>
    </p:spTree>
    <p:extLst>
      <p:ext uri="{BB962C8B-B14F-4D97-AF65-F5344CB8AC3E}">
        <p14:creationId xmlns:p14="http://schemas.microsoft.com/office/powerpoint/2010/main" val="422253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49960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first example of a threaded environment is a chat server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server.py and follow the instructions at the top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 what happens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41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8991284">
            <a:off x="1428973" y="4050709"/>
            <a:ext cx="3284217" cy="619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 rot="1192097">
            <a:off x="4483199" y="3447603"/>
            <a:ext cx="3284217" cy="619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 rot="2127966">
            <a:off x="1143787" y="1660475"/>
            <a:ext cx="3284217" cy="619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Socket</a:t>
            </a:r>
          </a:p>
        </p:txBody>
      </p:sp>
      <p:sp>
        <p:nvSpPr>
          <p:cNvPr id="4" name="Smiley Face 3"/>
          <p:cNvSpPr/>
          <p:nvPr/>
        </p:nvSpPr>
        <p:spPr>
          <a:xfrm>
            <a:off x="750276" y="324461"/>
            <a:ext cx="1043354" cy="104335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miley Face 4"/>
          <p:cNvSpPr/>
          <p:nvPr/>
        </p:nvSpPr>
        <p:spPr>
          <a:xfrm>
            <a:off x="1236782" y="5040924"/>
            <a:ext cx="1043354" cy="104335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miley Face 5"/>
          <p:cNvSpPr/>
          <p:nvPr/>
        </p:nvSpPr>
        <p:spPr>
          <a:xfrm>
            <a:off x="7209691" y="3757246"/>
            <a:ext cx="1043354" cy="104335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704492" y="2420816"/>
            <a:ext cx="1336430" cy="13364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3332" y="1367815"/>
            <a:ext cx="89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</a:t>
            </a:r>
            <a:r>
              <a:rPr lang="en-GB" dirty="0"/>
              <a:t>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99755" y="5722884"/>
            <a:ext cx="89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</a:t>
            </a:r>
            <a:r>
              <a:rPr lang="en-GB" dirty="0"/>
              <a:t>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29681" y="4800600"/>
            <a:ext cx="89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</a:t>
            </a:r>
            <a:r>
              <a:rPr lang="en-GB" dirty="0"/>
              <a:t> 3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5894535" y="1224184"/>
            <a:ext cx="2368846" cy="1361172"/>
          </a:xfrm>
          <a:prstGeom prst="wedgeRectCallout">
            <a:avLst>
              <a:gd name="adj1" fmla="val -99324"/>
              <a:gd name="adj2" fmla="val 4104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Socket is for all connections</a:t>
            </a:r>
          </a:p>
        </p:txBody>
      </p:sp>
    </p:spTree>
    <p:extLst>
      <p:ext uri="{BB962C8B-B14F-4D97-AF65-F5344CB8AC3E}">
        <p14:creationId xmlns:p14="http://schemas.microsoft.com/office/powerpoint/2010/main" val="365921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4996063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 socket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 threading</a:t>
            </a:r>
          </a:p>
          <a:p>
            <a:pPr marL="0" indent="0">
              <a:lnSpc>
                <a:spcPct val="110000"/>
              </a:lnSpc>
              <a:buNone/>
            </a:pPr>
            <a:endParaRPr lang="en-GB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sock = </a:t>
            </a:r>
            <a:r>
              <a:rPr lang="en-GB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socket.socket</a:t>
            </a:r>
            <a:r>
              <a:rPr lang="en-GB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socket.AF_INET</a:t>
            </a:r>
            <a:r>
              <a:rPr lang="en-GB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socket.SOCK_STREAM</a:t>
            </a:r>
            <a:r>
              <a:rPr lang="en-GB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endParaRPr lang="en-GB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sock.bind</a:t>
            </a:r>
            <a:r>
              <a:rPr lang="en-GB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(('127.0.0.1', 12345))</a:t>
            </a:r>
          </a:p>
          <a:p>
            <a:pPr marL="0" indent="0">
              <a:lnSpc>
                <a:spcPct val="110000"/>
              </a:lnSpc>
              <a:buNone/>
            </a:pPr>
            <a:endParaRPr lang="en-GB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sock.listen</a:t>
            </a:r>
            <a:r>
              <a:rPr lang="en-GB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(1)</a:t>
            </a:r>
          </a:p>
          <a:p>
            <a:pPr marL="0" indent="0">
              <a:lnSpc>
                <a:spcPct val="110000"/>
              </a:lnSpc>
              <a:buNone/>
            </a:pPr>
            <a:endParaRPr lang="en-GB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connections = []</a:t>
            </a:r>
          </a:p>
          <a:p>
            <a:pPr marL="0" indent="0">
              <a:lnSpc>
                <a:spcPct val="110000"/>
              </a:lnSpc>
              <a:buNone/>
            </a:pPr>
            <a:endParaRPr lang="en-GB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def handler (c, a):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while True: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data = </a:t>
            </a:r>
            <a:r>
              <a:rPr lang="en-GB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c.recv</a:t>
            </a:r>
            <a:r>
              <a:rPr lang="en-GB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(4098)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for connection in connections: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if connection != c: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     </a:t>
            </a:r>
            <a:r>
              <a:rPr lang="en-GB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connection.send</a:t>
            </a:r>
            <a:r>
              <a:rPr lang="en-GB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(data)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if not data: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 break</a:t>
            </a:r>
          </a:p>
          <a:p>
            <a:pPr marL="0" indent="0">
              <a:lnSpc>
                <a:spcPct val="110000"/>
              </a:lnSpc>
              <a:buNone/>
            </a:pPr>
            <a:endParaRPr lang="en-GB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c, a = </a:t>
            </a:r>
            <a:r>
              <a:rPr lang="en-GB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sock.accept</a:t>
            </a:r>
            <a:r>
              <a:rPr lang="en-GB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cThread</a:t>
            </a:r>
            <a:r>
              <a:rPr lang="en-GB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threading.Thread</a:t>
            </a:r>
            <a:r>
              <a:rPr lang="en-GB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(target=handler, </a:t>
            </a:r>
            <a:r>
              <a:rPr lang="en-GB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GB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=(c, a))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cThread.daemon</a:t>
            </a:r>
            <a:r>
              <a:rPr lang="en-GB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True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cThread.start</a:t>
            </a:r>
            <a:r>
              <a:rPr lang="en-GB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connections.append</a:t>
            </a:r>
            <a:r>
              <a:rPr lang="en-GB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(c)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print(connections)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894535" y="1224184"/>
            <a:ext cx="1948985" cy="401416"/>
          </a:xfrm>
          <a:prstGeom prst="wedgeRectCallout">
            <a:avLst>
              <a:gd name="adj1" fmla="val -248666"/>
              <a:gd name="adj2" fmla="val 39706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libraries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6168856" y="1816498"/>
            <a:ext cx="2294424" cy="296782"/>
          </a:xfrm>
          <a:prstGeom prst="wedgeRectCallout">
            <a:avLst>
              <a:gd name="adj1" fmla="val -105878"/>
              <a:gd name="adj2" fmla="val 15589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socket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354320" y="2319578"/>
            <a:ext cx="3108959" cy="385124"/>
          </a:xfrm>
          <a:prstGeom prst="wedgeRectCallout">
            <a:avLst>
              <a:gd name="adj1" fmla="val -126455"/>
              <a:gd name="adj2" fmla="val -4065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bind socket to port (we’re using localhost)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577842" y="2828700"/>
            <a:ext cx="3108958" cy="405278"/>
          </a:xfrm>
          <a:prstGeom prst="wedgeRectCallout">
            <a:avLst>
              <a:gd name="adj1" fmla="val -174821"/>
              <a:gd name="adj2" fmla="val -8083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Listen for connections made to the socket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761589" y="3321703"/>
            <a:ext cx="3108958" cy="405278"/>
          </a:xfrm>
          <a:prstGeom prst="wedgeRectCallout">
            <a:avLst>
              <a:gd name="adj1" fmla="val -176455"/>
              <a:gd name="adj2" fmla="val -123455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and initialise a list for connections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894535" y="3879380"/>
            <a:ext cx="3108958" cy="875499"/>
          </a:xfrm>
          <a:prstGeom prst="wedgeRectCallout">
            <a:avLst>
              <a:gd name="adj1" fmla="val -116978"/>
              <a:gd name="adj2" fmla="val -43516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Receive data from connections and broadcast data to all connections other than the sender. 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4734562" y="5841739"/>
            <a:ext cx="3108958" cy="875499"/>
          </a:xfrm>
          <a:prstGeom prst="wedgeRectCallout">
            <a:avLst>
              <a:gd name="adj1" fmla="val -78742"/>
              <a:gd name="adj2" fmla="val -10966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 that the thread calls the handler function above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5894535" y="4855813"/>
            <a:ext cx="3108958" cy="875499"/>
          </a:xfrm>
          <a:prstGeom prst="wedgeRectCallout">
            <a:avLst>
              <a:gd name="adj1" fmla="val -74494"/>
              <a:gd name="adj2" fmla="val -1334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and start a thread for the connection; handle traffic for the connection; append the new connection; print connections</a:t>
            </a:r>
          </a:p>
        </p:txBody>
      </p:sp>
    </p:spTree>
    <p:extLst>
      <p:ext uri="{BB962C8B-B14F-4D97-AF65-F5344CB8AC3E}">
        <p14:creationId xmlns:p14="http://schemas.microsoft.com/office/powerpoint/2010/main" val="156725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5555</TotalTime>
  <Words>584</Words>
  <Application>Microsoft Macintosh PowerPoint</Application>
  <PresentationFormat>On-screen Show (4:3)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Tahoma</vt:lpstr>
      <vt:lpstr>Office Theme</vt:lpstr>
      <vt:lpstr>Concurrent and Asynchronous Applications 1</vt:lpstr>
      <vt:lpstr>Intended Learning</vt:lpstr>
      <vt:lpstr>What is multithreading?</vt:lpstr>
      <vt:lpstr>Applications of multithreading</vt:lpstr>
      <vt:lpstr>Code</vt:lpstr>
      <vt:lpstr>Concurrent Example 1: CHAT SERVER</vt:lpstr>
      <vt:lpstr>Chat Server</vt:lpstr>
      <vt:lpstr>Socket</vt:lpstr>
      <vt:lpstr>server.py</vt:lpstr>
      <vt:lpstr>client.py</vt:lpstr>
      <vt:lpstr>Threaded Connections</vt:lpstr>
    </vt:vector>
  </TitlesOfParts>
  <Company>Birkbeck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Beate Grawemeyer</dc:creator>
  <cp:lastModifiedBy>Faiza Javed</cp:lastModifiedBy>
  <cp:revision>420</cp:revision>
  <dcterms:created xsi:type="dcterms:W3CDTF">2017-10-10T13:14:44Z</dcterms:created>
  <dcterms:modified xsi:type="dcterms:W3CDTF">2022-04-22T00:13:51Z</dcterms:modified>
</cp:coreProperties>
</file>