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759AF-9821-46D2-B782-DF5C7217E1FC}" v="102" dt="2024-12-19T16:15:24.456"/>
    <p1510:client id="{D7066EB1-2254-4A15-98A5-CEE248FBC641}" v="1" dt="2024-12-19T19:24:22.263"/>
    <p1510:client id="{DF0AF36A-1A06-45B9-B4A0-B12E2E59181D}" v="475" dt="2024-12-19T19:18:42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906" y="-79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140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31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85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83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354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22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046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53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549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62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801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97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78C5A24-0D67-4D91-A8AB-79267D9CC7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video game&#10;&#10;Description automatically generated">
            <a:extLst>
              <a:ext uri="{FF2B5EF4-FFF2-40B4-BE49-F238E27FC236}">
                <a16:creationId xmlns:a16="http://schemas.microsoft.com/office/drawing/2014/main" xmlns="" id="{84C47D6E-2104-2DA4-C49F-DD4CE7EA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39" b="1553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F1335F-97CE-4842-9A57-2B6A3F459D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327354"/>
            <a:ext cx="5448300" cy="3435145"/>
          </a:xfrm>
        </p:spPr>
        <p:txBody>
          <a:bodyPr>
            <a:normAutofit/>
          </a:bodyPr>
          <a:lstStyle/>
          <a:p>
            <a:r>
              <a:rPr lang="en-US">
                <a:latin typeface="Candara"/>
              </a:rPr>
              <a:t>SNAKE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5737333" cy="14241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Presented by :</a:t>
            </a:r>
            <a:endParaRPr lang="en-US" sz="1400">
              <a:solidFill>
                <a:srgbClr val="000000"/>
              </a:solidFill>
            </a:endParaRPr>
          </a:p>
          <a:p>
            <a:r>
              <a:rPr lang="en-US" sz="1400">
                <a:solidFill>
                  <a:srgbClr val="FFFFFF"/>
                </a:solidFill>
              </a:rPr>
              <a:t>MUBASHIR SHAHWEZ (160124749052)</a:t>
            </a:r>
          </a:p>
          <a:p>
            <a:r>
              <a:rPr lang="en-US" sz="1400">
                <a:solidFill>
                  <a:srgbClr val="FFFFFF"/>
                </a:solidFill>
              </a:rPr>
              <a:t>SYED FAIZ AHMED BASHA (160124749056)</a:t>
            </a:r>
          </a:p>
          <a:p>
            <a:r>
              <a:rPr lang="en-US" sz="1400">
                <a:solidFill>
                  <a:srgbClr val="FFFFFF"/>
                </a:solidFill>
              </a:rPr>
              <a:t>RACHIT KISHORE (160124749054)</a:t>
            </a:r>
          </a:p>
          <a:p>
            <a:r>
              <a:rPr lang="en-US" sz="1400">
                <a:solidFill>
                  <a:srgbClr val="FFFFFF"/>
                </a:solidFill>
              </a:rPr>
              <a:t>NIKHIL JUTTUKONDA(160124749053)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15406BD-170A-483E-B0EB-0C2552ECA1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nake coiled up in a shape of a snake&#10;&#10;Description automatically generated">
            <a:extLst>
              <a:ext uri="{FF2B5EF4-FFF2-40B4-BE49-F238E27FC236}">
                <a16:creationId xmlns:a16="http://schemas.microsoft.com/office/drawing/2014/main" xmlns="" id="{ED196C50-56B2-67E8-866F-1CF311C8E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96" r="-1" b="1596"/>
          <a:stretch/>
        </p:blipFill>
        <p:spPr>
          <a:xfrm>
            <a:off x="20" y="10"/>
            <a:ext cx="121894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6392EA-D572-74D2-9BE8-2AEC7BC6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29540"/>
            <a:ext cx="4225166" cy="1008516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C9E4A98-E5BF-B9A8-4FE5-D45110D7B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92" y="985520"/>
            <a:ext cx="11508247" cy="5641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 This project demonstrates how to create a simple yet engaging game using C programming.</a:t>
            </a:r>
            <a:endParaRPr lang="en-US" sz="2400" dirty="0">
              <a:solidFill>
                <a:schemeClr val="bg1"/>
              </a:solidFill>
              <a:latin typeface="Book Antiqua"/>
            </a:endParaRPr>
          </a:p>
          <a:p>
            <a:r>
              <a:rPr lang="en-US" sz="24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 It covers fundamental concepts like game loops, user input, and basic graphics rendering in a console environment.</a:t>
            </a:r>
            <a:endParaRPr lang="en-US" sz="2400" dirty="0">
              <a:solidFill>
                <a:schemeClr val="bg1"/>
              </a:solidFill>
              <a:latin typeface="Book Antiqua"/>
            </a:endParaRPr>
          </a:p>
          <a:p>
            <a:r>
              <a:rPr lang="en-US" sz="24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 This foundation can be expanded to create more complex games with advanced features.</a:t>
            </a:r>
            <a:endParaRPr lang="en-US" sz="2400" dirty="0">
              <a:solidFill>
                <a:schemeClr val="bg1"/>
              </a:solidFill>
              <a:latin typeface="Book Antiqua"/>
            </a:endParaRPr>
          </a:p>
          <a:p>
            <a:endParaRPr lang="en-US" dirty="0"/>
          </a:p>
          <a:p>
            <a:r>
              <a:rPr lang="en-US" sz="5400" dirty="0" smtClean="0">
                <a:solidFill>
                  <a:schemeClr val="bg1"/>
                </a:solidFill>
              </a:rPr>
              <a:t>Thank you!</a:t>
            </a:r>
            <a:endParaRPr lang="en-US" sz="5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954947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15406BD-170A-483E-B0EB-0C2552ECA1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nake coiled up in a shape of a snake&#10;&#10;Description automatically generated">
            <a:extLst>
              <a:ext uri="{FF2B5EF4-FFF2-40B4-BE49-F238E27FC236}">
                <a16:creationId xmlns:a16="http://schemas.microsoft.com/office/drawing/2014/main" xmlns="" id="{6E047041-BD7B-1100-BCA1-64B9CEF3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96" r="-1" b="1596"/>
          <a:stretch/>
        </p:blipFill>
        <p:spPr>
          <a:xfrm>
            <a:off x="20" y="10"/>
            <a:ext cx="12189440" cy="685799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AE6FF42B-06BE-3B25-0E39-2C9DC841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647700"/>
            <a:ext cx="4225166" cy="2420756"/>
          </a:xfrm>
        </p:spPr>
        <p:txBody>
          <a:bodyPr anchor="t">
            <a:normAutofit/>
          </a:bodyPr>
          <a:lstStyle/>
          <a:p>
            <a:r>
              <a:rPr lang="en-US"/>
              <a:t>INTRODUCTION</a:t>
            </a:r>
            <a:br>
              <a:rPr lang="en-US"/>
            </a:b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7C62156-6D69-7D37-270A-2A295EDA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52" y="1473200"/>
            <a:ext cx="11020567" cy="510286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sz="280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What is Snake ?</a:t>
            </a:r>
            <a:endParaRPr lang="en-US" sz="2800">
              <a:solidFill>
                <a:schemeClr val="bg1"/>
              </a:solidFill>
              <a:latin typeface="Book Antiqua"/>
            </a:endParaRPr>
          </a:p>
          <a:p>
            <a:pPr>
              <a:buNone/>
            </a:pPr>
            <a:r>
              <a:rPr lang="en-US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 </a:t>
            </a:r>
            <a:r>
              <a:rPr lang="en-US" sz="240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A classic arcade game where you control a snake that grows longer as it eats food.</a:t>
            </a:r>
            <a:endParaRPr lang="en-US" sz="2400">
              <a:solidFill>
                <a:schemeClr val="bg1"/>
              </a:solidFill>
              <a:latin typeface="Book Antiqua"/>
            </a:endParaRP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The goal is to avoid hitting the walls or yourself while trying to achieve the highest score possible.</a:t>
            </a:r>
            <a:endParaRPr lang="en-US" sz="2400">
              <a:solidFill>
                <a:schemeClr val="bg1"/>
              </a:solidFill>
              <a:latin typeface="Book Antiqua"/>
            </a:endParaRPr>
          </a:p>
          <a:p>
            <a:pPr>
              <a:buNone/>
            </a:pPr>
            <a:r>
              <a:rPr lang="en-US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 </a:t>
            </a:r>
            <a:r>
              <a:rPr lang="en-US" sz="280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Our Project:</a:t>
            </a:r>
            <a:endParaRPr lang="en-US" sz="2800">
              <a:solidFill>
                <a:schemeClr val="bg1"/>
              </a:solidFill>
              <a:latin typeface="Book Antiqua"/>
            </a:endParaRPr>
          </a:p>
          <a:p>
            <a:pPr>
              <a:buNone/>
            </a:pPr>
            <a:r>
              <a:rPr lang="en-US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</a:t>
            </a:r>
            <a:r>
              <a:rPr lang="en-US" sz="240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A C program that recreates this iconic game in a console window.</a:t>
            </a:r>
            <a:endParaRPr lang="en-US" sz="2400">
              <a:solidFill>
                <a:schemeClr val="bg1"/>
              </a:solidFill>
              <a:latin typeface="Book Antiqua"/>
            </a:endParaRP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 Uses basic C functions and libraries to handle graphics, input, and game logic.</a:t>
            </a:r>
            <a:endParaRPr lang="en-US" sz="2400">
              <a:solidFill>
                <a:schemeClr val="bg1"/>
              </a:solidFill>
              <a:latin typeface="Book Antiqua"/>
            </a:endParaRP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  <a:latin typeface="Book Antiqua"/>
            </a:endParaRPr>
          </a:p>
          <a:p>
            <a:r>
              <a:rPr lang="en-US">
                <a:solidFill>
                  <a:schemeClr val="bg1"/>
                </a:solidFill>
              </a:rPr>
              <a:t/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  <a:latin typeface="Book Antiqua"/>
            </a:endParaRPr>
          </a:p>
          <a:p>
            <a:endParaRPr lang="en-US">
              <a:latin typeface="Book Antiqua"/>
            </a:endParaRPr>
          </a:p>
          <a:p>
            <a:endParaRPr lang="en-US">
              <a:latin typeface="Book Antiqu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6540164"/>
      </p:ext>
    </p:extLst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15406BD-170A-483E-B0EB-0C2552ECA1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nake coiled up in a shape of a snake&#10;&#10;Description automatically generated">
            <a:extLst>
              <a:ext uri="{FF2B5EF4-FFF2-40B4-BE49-F238E27FC236}">
                <a16:creationId xmlns:a16="http://schemas.microsoft.com/office/drawing/2014/main" xmlns="" id="{844B0DB1-3F04-441E-5D59-27A8F4F2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96" r="-1" b="1596"/>
          <a:stretch/>
        </p:blipFill>
        <p:spPr>
          <a:xfrm>
            <a:off x="20" y="10"/>
            <a:ext cx="121792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9AFCFB-9E05-4A59-D092-752DE6D5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31140"/>
            <a:ext cx="4225166" cy="1729876"/>
          </a:xfrm>
        </p:spPr>
        <p:txBody>
          <a:bodyPr anchor="t">
            <a:normAutofit/>
          </a:bodyPr>
          <a:lstStyle/>
          <a:p>
            <a:r>
              <a:rPr lang="en-US" dirty="0"/>
              <a:t>HOW TO PLAY?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1E556E6-AF7B-26E9-F5FE-D05EBBB0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" y="1198880"/>
            <a:ext cx="12036567" cy="56616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Controls:</a:t>
            </a:r>
            <a:endParaRPr lang="en-US" sz="2400" dirty="0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 W: Move Up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A: Move Left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S: Move Down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D: Move Right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X: Exit Game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sz="24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Gameplay:</a:t>
            </a:r>
            <a:endParaRPr lang="en-US" sz="2400" dirty="0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Use the controls to guide the snake towards the fruit (*).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Each time the snake eats the fruit, it grows longer and you score a point.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Avoid hitting the walls (#) or the snake's own body.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Game Over if you collide!</a:t>
            </a:r>
            <a:endParaRPr lang="en-US" dirty="0">
              <a:solidFill>
                <a:schemeClr val="bg1"/>
              </a:solidFill>
              <a:latin typeface="Book Antiqu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1662479"/>
      </p:ext>
    </p:extLst>
  </p:cSld>
  <p:clrMapOvr>
    <a:masterClrMapping/>
  </p:clrMapOvr>
  <p:transition spd="med"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15406BD-170A-483E-B0EB-0C2552ECA1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nake coiled up in a shape of a snake&#10;&#10;Description automatically generated">
            <a:extLst>
              <a:ext uri="{FF2B5EF4-FFF2-40B4-BE49-F238E27FC236}">
                <a16:creationId xmlns:a16="http://schemas.microsoft.com/office/drawing/2014/main" xmlns="" id="{15B0281C-D537-DDF7-5171-6140E546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96" r="-1" b="1596"/>
          <a:stretch/>
        </p:blipFill>
        <p:spPr>
          <a:xfrm>
            <a:off x="20" y="10"/>
            <a:ext cx="123316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58235-DE2A-3EA3-E928-3EF0B202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647700"/>
            <a:ext cx="4225166" cy="2420756"/>
          </a:xfrm>
        </p:spPr>
        <p:txBody>
          <a:bodyPr anchor="t">
            <a:normAutofit fontScale="90000"/>
          </a:bodyPr>
          <a:lstStyle/>
          <a:p>
            <a:r>
              <a:rPr lang="en-US">
                <a:latin typeface="Book Antiqua"/>
              </a:rPr>
              <a:t>GAME DESCRIPTION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sz="4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A989B86D-B165-A253-2D86-7F71854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812" y="172720"/>
            <a:ext cx="4782327" cy="65252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This is a classic Snake game implemented in C!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How to Play: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Control the snake: Use the 'w' (up), 's' (down), 'a' (left), and 'd' (right) keys to change the snake's direction.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Eat the fruit: Guide the snake to eat the fruit (*) that appears randomly on the board.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Grow longer: Each time the snake eats a fruit, its length increases and your score goes up.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Avoid collisions: Don't run into the walls or into yourself! The game ends if you collide.  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endParaRPr lang="en-US" sz="1800">
              <a:solidFill>
                <a:schemeClr val="bg1"/>
              </a:solidFill>
              <a:latin typeface="Aptos Display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7509578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515406BD-170A-483E-B0EB-0C2552ECA1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nake coiled up in a shape of a snake&#10;&#10;Description automatically generated">
            <a:extLst>
              <a:ext uri="{FF2B5EF4-FFF2-40B4-BE49-F238E27FC236}">
                <a16:creationId xmlns:a16="http://schemas.microsoft.com/office/drawing/2014/main" xmlns="" id="{82BEF23C-4428-3B3F-0BED-5C140437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96" r="-1" b="1596"/>
          <a:stretch/>
        </p:blipFill>
        <p:spPr>
          <a:xfrm>
            <a:off x="20" y="10"/>
            <a:ext cx="12179280" cy="685799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F83730EE-49BB-0A0B-AC33-81687607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2" y="487680"/>
            <a:ext cx="11091687" cy="5722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chemeClr val="bg1"/>
                </a:solidFill>
                <a:latin typeface="Century"/>
                <a:ea typeface="+mn-lt"/>
                <a:cs typeface="+mn-lt"/>
              </a:rPr>
              <a:t>Features:</a:t>
            </a:r>
            <a:endParaRPr lang="en-US" sz="2800">
              <a:solidFill>
                <a:schemeClr val="bg1"/>
              </a:solidFill>
              <a:latin typeface="Century"/>
            </a:endParaRPr>
          </a:p>
          <a:p>
            <a:r>
              <a:rPr lang="en-US" sz="240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Simple and easy-to-understand code.</a:t>
            </a:r>
            <a:endParaRPr lang="en-US" sz="2400">
              <a:solidFill>
                <a:schemeClr val="bg1"/>
              </a:solidFill>
              <a:latin typeface="Book Antiqua"/>
            </a:endParaRPr>
          </a:p>
          <a:p>
            <a:r>
              <a:rPr lang="en-US" sz="240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Classic snake gameplay.</a:t>
            </a:r>
            <a:endParaRPr lang="en-US" sz="2400">
              <a:solidFill>
                <a:schemeClr val="bg1"/>
              </a:solidFill>
              <a:latin typeface="Book Antiqua"/>
            </a:endParaRPr>
          </a:p>
          <a:p>
            <a:r>
              <a:rPr lang="en-US" sz="240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Score tracking.</a:t>
            </a:r>
            <a:endParaRPr lang="en-US" sz="2400">
              <a:solidFill>
                <a:schemeClr val="bg1"/>
              </a:solidFill>
              <a:latin typeface="Book Antiqua"/>
            </a:endParaRPr>
          </a:p>
          <a:p>
            <a:r>
              <a:rPr lang="en-US" sz="240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Game over condition.</a:t>
            </a:r>
            <a:endParaRPr lang="en-US" sz="2400">
              <a:solidFill>
                <a:schemeClr val="bg1"/>
              </a:solidFill>
              <a:latin typeface="Book Antiqua"/>
            </a:endParaRPr>
          </a:p>
          <a:p>
            <a:r>
              <a:rPr lang="en-US" sz="240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This game provides a fun and interactive way to experience the classic Snake game while learning about basic C programming concepts like arrays, loops, functions, and input handling.</a:t>
            </a:r>
            <a:endParaRPr lang="en-US" sz="2400">
              <a:solidFill>
                <a:schemeClr val="bg1"/>
              </a:solidFill>
              <a:latin typeface="Book Antiqu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393496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15406BD-170A-483E-B0EB-0C2552ECA1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nake coiled up in a shape of a snake&#10;&#10;Description automatically generated">
            <a:extLst>
              <a:ext uri="{FF2B5EF4-FFF2-40B4-BE49-F238E27FC236}">
                <a16:creationId xmlns:a16="http://schemas.microsoft.com/office/drawing/2014/main" xmlns="" id="{4F1D974C-47DE-C86C-A285-30D96F4B23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96" r="-1" b="1596"/>
          <a:stretch/>
        </p:blipFill>
        <p:spPr>
          <a:xfrm>
            <a:off x="20" y="10"/>
            <a:ext cx="121894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BE823-A281-9977-A3B7-155FCA0A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9860"/>
            <a:ext cx="4225166" cy="1292996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PROGRAM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xmlns="" id="{6193B051-34F1-30FB-DCE9-80976E5D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12" y="1290320"/>
            <a:ext cx="11630167" cy="49199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Headers:</a:t>
            </a:r>
            <a:endParaRPr lang="en-US" sz="2400" dirty="0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  </a:t>
            </a:r>
            <a:r>
              <a:rPr lang="en-US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stdio.h</a:t>
            </a:r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:  For input/output operations (like printing to the console).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 </a:t>
            </a:r>
            <a:r>
              <a:rPr lang="en-US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stdlib.h</a:t>
            </a:r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:  For general utilities (random numbers, system commands).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  </a:t>
            </a:r>
            <a:r>
              <a:rPr lang="en-US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conio.h</a:t>
            </a:r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: For console input/output (reading key presses).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  </a:t>
            </a:r>
            <a:r>
              <a:rPr lang="en-US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time.h</a:t>
            </a:r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: For seeding the random number generator.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sz="24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Core Components:</a:t>
            </a:r>
            <a:endParaRPr lang="en-US" sz="2400" dirty="0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Game Area: Defined by WIDTH and HEIGHT (20x10 in this case).</a:t>
            </a:r>
            <a:endParaRPr lang="en-US" dirty="0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Snake: Represented by snake X[] and </a:t>
            </a:r>
            <a:r>
              <a:rPr lang="en-US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snakeY</a:t>
            </a:r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[] arrays, storing coordinates of each segment.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Fruit:  Located at </a:t>
            </a:r>
            <a:r>
              <a:rPr lang="en-US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fruitX</a:t>
            </a:r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 and </a:t>
            </a:r>
            <a:r>
              <a:rPr lang="en-US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fruitY</a:t>
            </a:r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Direction:  Indicates where the snake is moving (0: Right, 1: Up, 2: Left, 3: Down).       </a:t>
            </a:r>
            <a:endParaRPr lang="en-US" dirty="0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latin typeface="Book Antiqua"/>
                <a:ea typeface="+mn-lt"/>
                <a:cs typeface="+mn-lt"/>
              </a:rPr>
              <a:t>    * *Score:* Tracks the player's progress.</a:t>
            </a:r>
            <a:endParaRPr lang="en-US" dirty="0">
              <a:latin typeface="Book Antiqu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86922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15406BD-170A-483E-B0EB-0C2552ECA1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nake coiled up in a shape of a snake&#10;&#10;Description automatically generated">
            <a:extLst>
              <a:ext uri="{FF2B5EF4-FFF2-40B4-BE49-F238E27FC236}">
                <a16:creationId xmlns:a16="http://schemas.microsoft.com/office/drawing/2014/main" xmlns="" id="{991CBA16-4709-C351-F427-435B014E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96" r="-1" b="1596"/>
          <a:stretch/>
        </p:blipFill>
        <p:spPr>
          <a:xfrm>
            <a:off x="20" y="10"/>
            <a:ext cx="121996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1810F2-D058-9AF6-1C51-D95A6507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393700"/>
            <a:ext cx="4225166" cy="917076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KEY FUNCTIONS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9D7E7AF-B317-0028-5727-E1828ED3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12" y="1300480"/>
            <a:ext cx="11294887" cy="5397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randRange</a:t>
            </a:r>
            <a:r>
              <a:rPr lang="en-US" sz="240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():  Generates random numbers for fruit placement.</a:t>
            </a:r>
            <a:endParaRPr lang="en-US" sz="2400">
              <a:solidFill>
                <a:schemeClr val="bg1"/>
              </a:solidFill>
              <a:latin typeface="Book Antiqua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placeFruit</a:t>
            </a:r>
            <a:r>
              <a:rPr lang="en-US" sz="24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():   Positions the fruit randomly within the game area.</a:t>
            </a:r>
            <a:endParaRPr lang="en-US" sz="2400" dirty="0">
              <a:solidFill>
                <a:schemeClr val="bg1"/>
              </a:solidFill>
              <a:latin typeface="Book Antiqua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initializeGame</a:t>
            </a:r>
            <a:r>
              <a:rPr lang="en-US" sz="24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():  Sets up the initial game state (snake, fruit, score).</a:t>
            </a:r>
            <a:endParaRPr lang="en-US" sz="2400" dirty="0">
              <a:solidFill>
                <a:schemeClr val="bg1"/>
              </a:solidFill>
              <a:latin typeface="Book Antiqua"/>
            </a:endParaRPr>
          </a:p>
          <a:p>
            <a:r>
              <a:rPr lang="en-US" sz="24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updateGame</a:t>
            </a:r>
            <a:r>
              <a:rPr lang="en-US" sz="240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():   Handles snake movement, collision detection, and fruit </a:t>
            </a:r>
            <a:r>
              <a:rPr lang="en-US" sz="24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consumption.</a:t>
            </a:r>
            <a:endParaRPr lang="en-US" sz="2400">
              <a:solidFill>
                <a:schemeClr val="bg1"/>
              </a:solidFill>
              <a:latin typeface="Book Antiqua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drawGame</a:t>
            </a:r>
            <a:r>
              <a:rPr lang="en-US" sz="2400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():   Draws the game elements (borders, snake, fruit) and displays the score.</a:t>
            </a:r>
            <a:endParaRPr lang="en-US" sz="2400" dirty="0">
              <a:solidFill>
                <a:schemeClr val="bg1"/>
              </a:solidFill>
              <a:latin typeface="Book Antiqu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6667509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15406BD-170A-483E-B0EB-0C2552ECA1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nake coiled up in a shape of a snake&#10;&#10;Description automatically generated">
            <a:extLst>
              <a:ext uri="{FF2B5EF4-FFF2-40B4-BE49-F238E27FC236}">
                <a16:creationId xmlns:a16="http://schemas.microsoft.com/office/drawing/2014/main" xmlns="" id="{EE4352AF-E138-DA8C-E3AC-AAE87729DA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96" r="-1" b="1596"/>
          <a:stretch/>
        </p:blipFill>
        <p:spPr>
          <a:xfrm>
            <a:off x="20" y="10"/>
            <a:ext cx="121996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F19655-E8B5-6699-FAF6-65575A1E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51460"/>
            <a:ext cx="4225166" cy="1191396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GAME LOOP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F1C32B2-B764-789B-DA56-7FA37A91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12" y="1422400"/>
            <a:ext cx="11731767" cy="5194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1. Initialization:</a:t>
            </a:r>
            <a:endParaRPr lang="en-US" dirty="0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Seed the random number generator (</a:t>
            </a:r>
            <a:r>
              <a:rPr lang="en-US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srand</a:t>
            </a:r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(time(NULL))).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 Initialize the game (</a:t>
            </a:r>
            <a:r>
              <a:rPr lang="en-US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initializeGame</a:t>
            </a:r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()).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2. Game Loop (while (1)):</a:t>
            </a:r>
            <a:endParaRPr lang="en-US" dirty="0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Draw: Display the game on the console (</a:t>
            </a:r>
            <a:r>
              <a:rPr lang="en-US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drawGame</a:t>
            </a:r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()).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Input: Check for player input and change direction accordingly.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Update: Update the game state (</a:t>
            </a:r>
            <a:r>
              <a:rPr lang="en-US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updateGame</a:t>
            </a:r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()).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   Delay: Introduce a small delay to control game speed (</a:t>
            </a:r>
            <a:r>
              <a:rPr lang="en-US" dirty="0" err="1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usleep</a:t>
            </a:r>
            <a:r>
              <a:rPr lang="en-US" dirty="0">
                <a:solidFill>
                  <a:schemeClr val="bg1"/>
                </a:solidFill>
                <a:latin typeface="Book Antiqua"/>
                <a:ea typeface="+mn-lt"/>
                <a:cs typeface="+mn-lt"/>
              </a:rPr>
              <a:t>())</a:t>
            </a:r>
            <a:endParaRPr lang="en-US">
              <a:solidFill>
                <a:schemeClr val="bg1"/>
              </a:solidFill>
              <a:latin typeface="Book Antiqu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71392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15406BD-170A-483E-B0EB-0C2552ECA1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nake coiled up in a shape of a snake&#10;&#10;Description automatically generated">
            <a:extLst>
              <a:ext uri="{FF2B5EF4-FFF2-40B4-BE49-F238E27FC236}">
                <a16:creationId xmlns:a16="http://schemas.microsoft.com/office/drawing/2014/main" xmlns="" id="{B6343545-7B8A-02E9-AE19-B391B94B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96" r="-1" b="1596"/>
          <a:stretch/>
        </p:blipFill>
        <p:spPr>
          <a:xfrm>
            <a:off x="20" y="10"/>
            <a:ext cx="121894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3101B-92F9-2D44-69BF-A4BF8C10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9860"/>
            <a:ext cx="4225166" cy="1232036"/>
          </a:xfrm>
        </p:spPr>
        <p:txBody>
          <a:bodyPr anchor="t">
            <a:norm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 descr="A screen shot of a black and white screen&#10;&#10;Description automatically generated">
            <a:extLst>
              <a:ext uri="{FF2B5EF4-FFF2-40B4-BE49-F238E27FC236}">
                <a16:creationId xmlns:a16="http://schemas.microsoft.com/office/drawing/2014/main" xmlns="" id="{EEAE6DA3-03F1-05DB-D4D3-02FE0CAA4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17" y="1717040"/>
            <a:ext cx="3851197" cy="5001260"/>
          </a:xfrm>
        </p:spPr>
      </p:pic>
    </p:spTree>
    <p:extLst>
      <p:ext uri="{BB962C8B-B14F-4D97-AF65-F5344CB8AC3E}">
        <p14:creationId xmlns:p14="http://schemas.microsoft.com/office/powerpoint/2010/main" xmlns="" val="211629053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ation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275</Words>
  <Application>Microsoft Office PowerPoint</Application>
  <PresentationFormat>Custom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CitationVTI</vt:lpstr>
      <vt:lpstr>SNAKE GAME</vt:lpstr>
      <vt:lpstr>INTRODUCTION </vt:lpstr>
      <vt:lpstr>HOW TO PLAY?</vt:lpstr>
      <vt:lpstr>GAME DESCRIPTION  </vt:lpstr>
      <vt:lpstr>Slide 5</vt:lpstr>
      <vt:lpstr>PROGRAM DESCRIPTION </vt:lpstr>
      <vt:lpstr>KEY FUNCTIONS  </vt:lpstr>
      <vt:lpstr>GAME LOOP </vt:lpstr>
      <vt:lpstr>OUTPUT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/>
  <cp:lastModifiedBy>Mubashir</cp:lastModifiedBy>
  <cp:revision>145</cp:revision>
  <dcterms:created xsi:type="dcterms:W3CDTF">2024-12-19T16:10:32Z</dcterms:created>
  <dcterms:modified xsi:type="dcterms:W3CDTF">2024-12-19T19:30:38Z</dcterms:modified>
</cp:coreProperties>
</file>