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77" r:id="rId6"/>
    <p:sldId id="269" r:id="rId7"/>
    <p:sldId id="278" r:id="rId8"/>
    <p:sldId id="280" r:id="rId9"/>
    <p:sldId id="281" r:id="rId10"/>
    <p:sldId id="282" r:id="rId11"/>
    <p:sldId id="283" r:id="rId12"/>
    <p:sldId id="285" r:id="rId13"/>
    <p:sldId id="27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E4B4-FFDB-47F5-B4C9-F1C712BE5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51F51-1712-48DE-8EE0-ECE111EBD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E1D4-F397-48E0-9AB4-1D688FD7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ED92-AD1C-45B7-8372-722728E3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EAF3-ABA6-444F-A6EA-CDFA8AB5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722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1818-2D2D-4773-9F46-4D0F8CD5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0BAAC-9C71-4DDF-BDB2-E59ACCC8D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8355-4EE3-479A-A798-7451C0F0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6C968-18A9-40A7-A457-D0AEEC24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61C7-FB91-46CF-820F-65FF5A46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590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60B44-E112-48CD-B301-76432F2B3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4C514-DAD5-4C42-BA41-E2317BC57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B23E-DF62-4331-AA00-3B9BC5AA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CA78-3542-4BCF-84DB-A2AB9D37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3919-C8D9-4606-A658-9DD1E3CB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681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0B96-DA94-4A1C-8CB6-5C9D1083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3691-4A91-4808-A15C-53AB480F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28A39-F63D-46BF-BFFB-669DAADB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377F-FCF4-456B-A9C5-F6588857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E98B-25AD-4B5F-835C-94184A3F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242A-5977-498D-A486-665CFFB4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41523-E420-40F2-9290-A6527A94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166C-C884-43C8-9D9F-7F24C7E8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6D12-D62C-4C2D-A835-165E4E8B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79D62-0694-4EE5-B506-5B22EA4E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189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AF2C-CD67-48E0-8056-8C686B43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FAFF-108A-475F-B014-4CA743EA9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DB4F8-D3FF-462D-B2B6-7EBE1E08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935F2-6E0F-44D5-91B1-6019EF24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1E9E9-D65E-4150-B152-60A90B7F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2ED4E-1D2C-4C8C-BA1C-6864E49C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82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8C08-5C95-455A-BA98-E437B32D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1176-ECED-4E54-ACE5-8EDBF38F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D55AF-9BC2-4CCA-BF2E-B8B35F43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D8AE9-C8C6-4B44-B7FF-959A7549D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B986E-F280-434F-B0AA-D67BD0E9F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6728F-D096-410A-9E30-6D15B073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9F9A9-4811-4865-879C-6F7ED915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0AAAA-2AC0-4F97-9652-A2F8FA1A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22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2DFC-9B80-4DD5-BA76-E8433876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0ADD0-5FD7-4C0B-99E5-76DD4524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6F584-8B49-4BE1-A984-6B8BDFA2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61A4A-2973-46CB-AD8F-0960BFA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636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8BD02-9B29-44E5-BA92-EF6825A3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6358C-D6CA-48B7-8B2D-EFF67B92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9D86-8F69-4320-B8ED-20925978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79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6EEE-271B-4415-BC6A-8C896604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C69C-23CE-4EF6-BE5F-9CB6F87E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34D82-8966-40DE-8246-1C71475E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1BFD-68B2-4573-AE08-BBD2642F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49EF-6B93-4C47-9E14-143AF8E1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804AF-21ED-4516-A66B-522963D1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6991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9F1B-E770-4E8D-AC2B-F4D08582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C7166-3507-42B2-A7A8-1FB0E79C7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53157-7D9F-47B9-8B56-27FBD7060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8D90-5042-4611-840C-5A1BB063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9D48B-7586-46B1-9E78-DC709948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8BC3E-32C7-4DDF-8676-F26E46F2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536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DC985-B3CA-4712-AAC4-1E8F64A4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3A4F7-630F-49A2-AFDA-FEB0B0C5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BF6D6-AF02-4B54-9CE8-39AD84FA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D8B4E-B3E2-4FFB-9588-7649B6094AA9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78B45-06AF-43AD-9572-FDE0DC070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16A0-5E89-4453-B5F4-F1F6A41C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E2D3D-D193-435E-A15E-AC633188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zainur/SudokuGam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fprintf-fscanf-in-c" TargetMode="External"/><Relationship Id="rId3" Type="http://schemas.openxmlformats.org/officeDocument/2006/relationships/hyperlink" Target="https://stackoverflow.com/questions/7758361/c-program-to-read-write-text-file" TargetMode="External"/><Relationship Id="rId7" Type="http://schemas.openxmlformats.org/officeDocument/2006/relationships/hyperlink" Target="http://www.zentut.com/c-tutorial/c-write-text-file/" TargetMode="External"/><Relationship Id="rId2" Type="http://schemas.openxmlformats.org/officeDocument/2006/relationships/hyperlink" Target="https://www.geeksforgeeks.org/fgetc-fputc-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_standard_library/c_function_atoi.htm" TargetMode="External"/><Relationship Id="rId11" Type="http://schemas.openxmlformats.org/officeDocument/2006/relationships/hyperlink" Target="https://stackoverflow.com/questions/20026727/how-to-convert-integers-to-characters-in-c" TargetMode="External"/><Relationship Id="rId5" Type="http://schemas.openxmlformats.org/officeDocument/2006/relationships/hyperlink" Target="https://stackoverflow.com/questions/13145777/c-char-to-int-conversion" TargetMode="External"/><Relationship Id="rId10" Type="http://schemas.openxmlformats.org/officeDocument/2006/relationships/hyperlink" Target="https://www.mathworks.com/matlabcentral/answers/16190-how-to-write-to-a-text-file-several-times-without-overwriting-the-old-values" TargetMode="External"/><Relationship Id="rId4" Type="http://schemas.openxmlformats.org/officeDocument/2006/relationships/hyperlink" Target="https://stackoverflow.com/questions/26930969/how-to-put-character-from-variable-into-array-in-c" TargetMode="External"/><Relationship Id="rId9" Type="http://schemas.openxmlformats.org/officeDocument/2006/relationships/hyperlink" Target="https://ubuntuforums.org/showthread.php?t=202661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A6F0-636E-4FA7-ABA2-57ED5EFB4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Game Saga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CFA8E-B7CC-4A5E-B2B2-0D0B74FE7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Mini Project</a:t>
            </a:r>
          </a:p>
        </p:txBody>
      </p:sp>
    </p:spTree>
    <p:extLst>
      <p:ext uri="{BB962C8B-B14F-4D97-AF65-F5344CB8AC3E}">
        <p14:creationId xmlns:p14="http://schemas.microsoft.com/office/powerpoint/2010/main" val="32921493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96E5-5E36-45B2-BA7F-50224754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CAA919-3F7F-4D3B-8A97-234AED165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3316" y="1825625"/>
            <a:ext cx="3845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811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E3A1-8B50-4FBE-904E-0C2A56D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6D1BE9-674C-4DDA-A584-294AF58B6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421" y="1825625"/>
            <a:ext cx="4153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52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BDD3-FF65-4B17-B3FF-3F2C1A1C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7D2D87-8435-4468-B673-AB5E71756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625" y="2229644"/>
            <a:ext cx="44767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80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45E6-07B6-4DC9-909C-FB29B0CC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20" y="1617727"/>
            <a:ext cx="10515600" cy="1325563"/>
          </a:xfrm>
        </p:spPr>
        <p:txBody>
          <a:bodyPr/>
          <a:lstStyle/>
          <a:p>
            <a:r>
              <a:rPr lang="en-US" dirty="0"/>
              <a:t>Programming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F501-4938-40F9-BAF4-8D524683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720" y="31408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Periksa</a:t>
            </a:r>
            <a:r>
              <a:rPr lang="en-US" dirty="0"/>
              <a:t> di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faizainur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SudokuGame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821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E919-D86D-419F-A460-3A72353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39006E-BC92-4BF6-966E-3C52DEB4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www.geeksforgeeks.org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fgetc</a:t>
            </a:r>
            <a:r>
              <a:rPr lang="en-US" dirty="0">
                <a:hlinkClick r:id="rId2"/>
              </a:rPr>
              <a:t>-</a:t>
            </a:r>
            <a:r>
              <a:rPr lang="en-US" dirty="0" err="1">
                <a:hlinkClick r:id="rId2"/>
              </a:rPr>
              <a:t>fputc</a:t>
            </a:r>
            <a:r>
              <a:rPr lang="en-US" dirty="0">
                <a:hlinkClick r:id="rId2"/>
              </a:rPr>
              <a:t>-c/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stackoverflow.com</a:t>
            </a:r>
            <a:r>
              <a:rPr lang="en-US" dirty="0">
                <a:hlinkClick r:id="rId3"/>
              </a:rPr>
              <a:t>/questions/7758361/c-program-to-read-write-text-file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stackoverflow.com</a:t>
            </a:r>
            <a:r>
              <a:rPr lang="en-US" dirty="0">
                <a:hlinkClick r:id="rId4"/>
              </a:rPr>
              <a:t>/questions/26930969/how-to-put-character-from-variable-into-array-in-c</a:t>
            </a:r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stackoverflow.com</a:t>
            </a:r>
            <a:r>
              <a:rPr lang="en-US" dirty="0">
                <a:hlinkClick r:id="rId5"/>
              </a:rPr>
              <a:t>/questions/13145777/c-char-to-int-conversion</a:t>
            </a:r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www.tutorialspoint.com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c_standard_library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c_function_atoi.htm</a:t>
            </a:r>
            <a:endParaRPr lang="en-US" dirty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err="1">
                <a:hlinkClick r:id="rId7"/>
              </a:rPr>
              <a:t>www.zentut.com</a:t>
            </a:r>
            <a:r>
              <a:rPr lang="en-US" dirty="0">
                <a:hlinkClick r:id="rId7"/>
              </a:rPr>
              <a:t>/c-tutorial/c-write-text-file/</a:t>
            </a:r>
            <a:endParaRPr lang="en-US" dirty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err="1">
                <a:hlinkClick r:id="rId8"/>
              </a:rPr>
              <a:t>www.javatpoint.com</a:t>
            </a:r>
            <a:r>
              <a:rPr lang="en-US" dirty="0">
                <a:hlinkClick r:id="rId8"/>
              </a:rPr>
              <a:t>/</a:t>
            </a:r>
            <a:r>
              <a:rPr lang="en-US" dirty="0" err="1">
                <a:hlinkClick r:id="rId8"/>
              </a:rPr>
              <a:t>fprintf</a:t>
            </a:r>
            <a:r>
              <a:rPr lang="en-US" dirty="0">
                <a:hlinkClick r:id="rId8"/>
              </a:rPr>
              <a:t>-</a:t>
            </a:r>
            <a:r>
              <a:rPr lang="en-US" dirty="0" err="1">
                <a:hlinkClick r:id="rId8"/>
              </a:rPr>
              <a:t>fscanf</a:t>
            </a:r>
            <a:r>
              <a:rPr lang="en-US" dirty="0">
                <a:hlinkClick r:id="rId8"/>
              </a:rPr>
              <a:t>-in-c</a:t>
            </a:r>
            <a:endParaRPr lang="en-US" dirty="0"/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err="1">
                <a:hlinkClick r:id="rId9"/>
              </a:rPr>
              <a:t>ubuntuforums.org</a:t>
            </a:r>
            <a:r>
              <a:rPr lang="en-US" dirty="0">
                <a:hlinkClick r:id="rId9"/>
              </a:rPr>
              <a:t>/</a:t>
            </a:r>
            <a:r>
              <a:rPr lang="en-US" dirty="0" err="1">
                <a:hlinkClick r:id="rId9"/>
              </a:rPr>
              <a:t>showthread.php?t</a:t>
            </a:r>
            <a:r>
              <a:rPr lang="en-US" dirty="0">
                <a:hlinkClick r:id="rId9"/>
              </a:rPr>
              <a:t>=2026618</a:t>
            </a:r>
            <a:endParaRPr lang="en-US" dirty="0"/>
          </a:p>
          <a:p>
            <a:r>
              <a:rPr lang="en-US" dirty="0">
                <a:hlinkClick r:id="rId10"/>
              </a:rPr>
              <a:t>https://</a:t>
            </a:r>
            <a:r>
              <a:rPr lang="en-US" dirty="0" err="1">
                <a:hlinkClick r:id="rId10"/>
              </a:rPr>
              <a:t>www.mathworks.com</a:t>
            </a:r>
            <a:r>
              <a:rPr lang="en-US" dirty="0">
                <a:hlinkClick r:id="rId10"/>
              </a:rPr>
              <a:t>/</a:t>
            </a:r>
            <a:r>
              <a:rPr lang="en-US" dirty="0" err="1">
                <a:hlinkClick r:id="rId10"/>
              </a:rPr>
              <a:t>matlabcentral</a:t>
            </a:r>
            <a:r>
              <a:rPr lang="en-US" dirty="0">
                <a:hlinkClick r:id="rId10"/>
              </a:rPr>
              <a:t>/answers/16190-how-to-write-to-a-text-file-several-times-without-overwriting-the-old-values</a:t>
            </a:r>
            <a:endParaRPr lang="en-US" dirty="0"/>
          </a:p>
          <a:p>
            <a:r>
              <a:rPr lang="en-US" dirty="0">
                <a:hlinkClick r:id="rId11"/>
              </a:rPr>
              <a:t>https://</a:t>
            </a:r>
            <a:r>
              <a:rPr lang="en-US" dirty="0" err="1">
                <a:hlinkClick r:id="rId11"/>
              </a:rPr>
              <a:t>stackoverflow.com</a:t>
            </a:r>
            <a:r>
              <a:rPr lang="en-US" dirty="0">
                <a:hlinkClick r:id="rId11"/>
              </a:rPr>
              <a:t>/questions/20026727/how-to-convert-integers-to-characters-in-c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1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6544-9A2F-4E70-8C22-57374168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04" y="1892526"/>
            <a:ext cx="10515600" cy="1325563"/>
          </a:xfrm>
        </p:spPr>
        <p:txBody>
          <a:bodyPr/>
          <a:lstStyle/>
          <a:p>
            <a:r>
              <a:rPr lang="en-US" dirty="0"/>
              <a:t>Made and Submitted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5957-8DE7-4781-BC70-432EDE05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91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Faiz</a:t>
            </a:r>
            <a:r>
              <a:rPr lang="en-US" dirty="0"/>
              <a:t> </a:t>
            </a:r>
            <a:r>
              <a:rPr lang="en-US" dirty="0" err="1"/>
              <a:t>Ainur</a:t>
            </a:r>
            <a:r>
              <a:rPr lang="en-US" dirty="0"/>
              <a:t> </a:t>
            </a:r>
            <a:r>
              <a:rPr lang="en-US" dirty="0" err="1"/>
              <a:t>Rofiq</a:t>
            </a:r>
            <a:r>
              <a:rPr lang="en-US" dirty="0"/>
              <a:t> (1706042926)</a:t>
            </a:r>
          </a:p>
          <a:p>
            <a:pPr marL="0" indent="0" algn="ctr">
              <a:buNone/>
            </a:pPr>
            <a:r>
              <a:rPr lang="en-US" dirty="0"/>
              <a:t>Surya </a:t>
            </a:r>
            <a:r>
              <a:rPr lang="en-US" dirty="0" err="1"/>
              <a:t>Asmoro</a:t>
            </a:r>
            <a:r>
              <a:rPr lang="en-US" dirty="0"/>
              <a:t> (1706042926)</a:t>
            </a:r>
          </a:p>
        </p:txBody>
      </p:sp>
    </p:spTree>
    <p:extLst>
      <p:ext uri="{BB962C8B-B14F-4D97-AF65-F5344CB8AC3E}">
        <p14:creationId xmlns:p14="http://schemas.microsoft.com/office/powerpoint/2010/main" val="652444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5BFE-30C4-4313-855B-DB8313C6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0497"/>
            <a:ext cx="10515600" cy="1325563"/>
          </a:xfrm>
        </p:spPr>
        <p:txBody>
          <a:bodyPr/>
          <a:lstStyle/>
          <a:p>
            <a:r>
              <a:rPr lang="en-US" dirty="0"/>
              <a:t>Sudoku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FF62-A2AC-49C7-BC4B-3D811532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1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Sudoku (</a:t>
            </a:r>
            <a:r>
              <a:rPr lang="ja-JP" altLang="en-US" dirty="0"/>
              <a:t>数独 </a:t>
            </a:r>
            <a:r>
              <a:rPr lang="en-US" dirty="0" err="1"/>
              <a:t>sūdoku</a:t>
            </a:r>
            <a:r>
              <a:rPr lang="en-US" dirty="0"/>
              <a:t>), juga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Number Place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Nanpure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</a:t>
            </a:r>
            <a:r>
              <a:rPr lang="en-US" dirty="0" err="1"/>
              <a:t>teka-teki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. </a:t>
            </a:r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</a:t>
            </a:r>
            <a:r>
              <a:rPr lang="en-US" dirty="0" err="1"/>
              <a:t>angka-angka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9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jaring-jaring</a:t>
            </a:r>
            <a:r>
              <a:rPr lang="en-US" dirty="0"/>
              <a:t> 9×9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9 </a:t>
            </a:r>
            <a:r>
              <a:rPr lang="en-US" dirty="0" err="1"/>
              <a:t>kotak</a:t>
            </a:r>
            <a:r>
              <a:rPr lang="en-US" dirty="0"/>
              <a:t> 3×3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berulang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. (</a:t>
            </a:r>
            <a:r>
              <a:rPr lang="en-US" dirty="0" err="1"/>
              <a:t>Wikipedia.org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26392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B576-364F-4C33-9E62-2CB29BCB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2782"/>
            <a:ext cx="10515600" cy="1325563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FE10E-52AA-4D91-A3F8-9A1E2CC1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83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5 file </a:t>
            </a:r>
            <a:r>
              <a:rPr lang="en-US" dirty="0" err="1"/>
              <a:t>terpisah</a:t>
            </a:r>
            <a:r>
              <a:rPr lang="en-US" dirty="0"/>
              <a:t> (2 </a:t>
            </a:r>
            <a:r>
              <a:rPr lang="en-US" dirty="0" err="1"/>
              <a:t>ekstensi</a:t>
            </a:r>
            <a:r>
              <a:rPr lang="en-US" dirty="0"/>
              <a:t> C, 3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Header).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main, </a:t>
            </a:r>
            <a:r>
              <a:rPr lang="en-US" dirty="0" err="1"/>
              <a:t>perhitungan</a:t>
            </a:r>
            <a:r>
              <a:rPr lang="en-US" dirty="0"/>
              <a:t> sudoku, list table </a:t>
            </a:r>
            <a:r>
              <a:rPr lang="en-US" dirty="0" err="1"/>
              <a:t>soal</a:t>
            </a:r>
            <a:r>
              <a:rPr lang="en-US" dirty="0"/>
              <a:t>, Header list, dan juga </a:t>
            </a:r>
            <a:r>
              <a:rPr lang="en-US" dirty="0" err="1"/>
              <a:t>untuk</a:t>
            </a:r>
            <a:r>
              <a:rPr lang="en-US" dirty="0"/>
              <a:t>  GUI.</a:t>
            </a:r>
          </a:p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random number untuk </a:t>
            </a:r>
            <a:r>
              <a:rPr lang="en-US" dirty="0" err="1"/>
              <a:t>mengacak</a:t>
            </a:r>
            <a:r>
              <a:rPr lang="ja-JP" altLang="en-US" dirty="0"/>
              <a:t> </a:t>
            </a:r>
            <a:r>
              <a:rPr lang="en-US" altLang="ja-JP" dirty="0" err="1"/>
              <a:t>soal</a:t>
            </a:r>
            <a:r>
              <a:rPr lang="ja-JP" altLang="en-US" dirty="0"/>
              <a:t> </a:t>
            </a:r>
            <a:r>
              <a:rPr lang="en-US" altLang="ja-JP" dirty="0"/>
              <a:t>yang</a:t>
            </a:r>
            <a:r>
              <a:rPr lang="ja-JP" altLang="en-US" dirty="0"/>
              <a:t> </a:t>
            </a:r>
            <a:r>
              <a:rPr lang="en-US" altLang="ja-JP" dirty="0" err="1"/>
              <a:t>akan</a:t>
            </a:r>
            <a:r>
              <a:rPr lang="ja-JP" altLang="en-US" dirty="0"/>
              <a:t> </a:t>
            </a:r>
            <a:r>
              <a:rPr lang="en-US" altLang="ja-JP" dirty="0"/>
              <a:t>di</a:t>
            </a:r>
            <a:r>
              <a:rPr lang="ja-JP" altLang="en-US" dirty="0"/>
              <a:t> </a:t>
            </a:r>
            <a:r>
              <a:rPr lang="en-US" altLang="ja-JP" dirty="0" err="1"/>
              <a:t>tampilkan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06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9063-3BBA-4B8B-AE16-9A48B291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0FB5-FA37-4153-A967-77B99522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3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New Game</a:t>
            </a:r>
          </a:p>
          <a:p>
            <a:pPr marL="0" indent="0">
              <a:buNone/>
            </a:pPr>
            <a:r>
              <a:rPr lang="en-US" sz="2000" dirty="0" err="1"/>
              <a:t>Memulai</a:t>
            </a:r>
            <a:r>
              <a:rPr lang="en-US" sz="2000" dirty="0"/>
              <a:t> </a:t>
            </a:r>
            <a:r>
              <a:rPr lang="en-US" sz="2000" dirty="0" err="1"/>
              <a:t>permainan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terlebih</a:t>
            </a:r>
            <a:r>
              <a:rPr lang="en-US" sz="2000" dirty="0"/>
              <a:t> </a:t>
            </a:r>
            <a:r>
              <a:rPr lang="en-US" sz="2000" dirty="0" err="1"/>
              <a:t>dahulu</a:t>
            </a:r>
            <a:r>
              <a:rPr lang="en-US" sz="2000" dirty="0"/>
              <a:t> </a:t>
            </a:r>
            <a:r>
              <a:rPr lang="en-US" sz="2000" dirty="0" err="1"/>
              <a:t>mereset</a:t>
            </a:r>
            <a:r>
              <a:rPr lang="en-US" sz="2000" dirty="0"/>
              <a:t> </a:t>
            </a:r>
            <a:r>
              <a:rPr lang="en-US" sz="2000" dirty="0" err="1"/>
              <a:t>savedata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endParaRPr lang="en-US" sz="2400" dirty="0"/>
          </a:p>
          <a:p>
            <a:pPr marL="0" indent="0">
              <a:buNone/>
            </a:pPr>
            <a:r>
              <a:rPr lang="en-US" dirty="0"/>
              <a:t>Help</a:t>
            </a:r>
          </a:p>
          <a:p>
            <a:pPr marL="0" indent="0">
              <a:buNone/>
            </a:pP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petunjuk</a:t>
            </a:r>
            <a:r>
              <a:rPr lang="en-US" sz="2000" dirty="0"/>
              <a:t> </a:t>
            </a:r>
            <a:r>
              <a:rPr lang="en-US" sz="2000" dirty="0" err="1"/>
              <a:t>permainan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41181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3F9C-F0A7-4A3A-A17E-55DFDD78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Fitur</a:t>
            </a:r>
            <a:r>
              <a:rPr lang="en-US" dirty="0"/>
              <a:t>- </a:t>
            </a:r>
            <a:r>
              <a:rPr lang="en-US" dirty="0" err="1"/>
              <a:t>fitur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B605-C496-4CF6-A1F3-51F36F71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11837"/>
            <a:ext cx="8731684" cy="4600863"/>
          </a:xfrm>
        </p:spPr>
        <p:txBody>
          <a:bodyPr>
            <a:normAutofit/>
          </a:bodyPr>
          <a:lstStyle/>
          <a:p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Random</a:t>
            </a:r>
          </a:p>
          <a:p>
            <a:r>
              <a:rPr lang="en-US" sz="1800" dirty="0" err="1"/>
              <a:t>Menggunakan</a:t>
            </a:r>
            <a:r>
              <a:rPr lang="en-US" sz="1800" dirty="0"/>
              <a:t> 5 File </a:t>
            </a:r>
            <a:r>
              <a:rPr lang="en-US" sz="1800" dirty="0" err="1"/>
              <a:t>terpisah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1. </a:t>
            </a:r>
            <a:r>
              <a:rPr lang="en-US" sz="1800" dirty="0" err="1"/>
              <a:t>main.c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	2. </a:t>
            </a:r>
            <a:r>
              <a:rPr lang="en-US" sz="1800" dirty="0" err="1"/>
              <a:t>Sudoku.h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	3. </a:t>
            </a:r>
            <a:r>
              <a:rPr lang="en-US" sz="1800" dirty="0" err="1"/>
              <a:t>TableList.h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	4. </a:t>
            </a:r>
            <a:r>
              <a:rPr lang="en-US" sz="1800" dirty="0" err="1"/>
              <a:t>HeaderList.h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	5. GUI</a:t>
            </a:r>
          </a:p>
          <a:p>
            <a:r>
              <a:rPr lang="en-US" sz="1800" dirty="0" err="1"/>
              <a:t>Menggunakan</a:t>
            </a:r>
            <a:r>
              <a:rPr lang="en-US" sz="1800" dirty="0"/>
              <a:t> Graphic User Interface</a:t>
            </a:r>
          </a:p>
          <a:p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savedata</a:t>
            </a:r>
            <a:r>
              <a:rPr lang="en-US" sz="1800" dirty="0"/>
              <a:t> </a:t>
            </a:r>
            <a:r>
              <a:rPr lang="en-US" sz="1800" dirty="0" err="1"/>
              <a:t>permainan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file .txt </a:t>
            </a:r>
            <a:r>
              <a:rPr lang="en-US" sz="1800" dirty="0" err="1"/>
              <a:t>diluar</a:t>
            </a:r>
            <a:r>
              <a:rPr lang="en-US" sz="1800" dirty="0"/>
              <a:t> program</a:t>
            </a:r>
          </a:p>
          <a:p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Struct</a:t>
            </a:r>
          </a:p>
          <a:p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modular Void, Integer, dan Boolean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298128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06D0-B497-4448-A0FB-58F281D6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Program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5F4C4-1ED2-4A0B-8AAB-02C8D36BB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533" y="1825625"/>
            <a:ext cx="52369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380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6E83-895E-46CE-88BD-D7350E8B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2FFFA7-0EEB-470A-8376-B821A9B3D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246" y="1825625"/>
            <a:ext cx="5861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952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7A4C-D78F-47FD-8224-94182801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0416BB-737A-47CB-B062-2ABD27A9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759" y="1825625"/>
            <a:ext cx="3926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9998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295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游ゴシック</vt:lpstr>
      <vt:lpstr>Arial</vt:lpstr>
      <vt:lpstr>Calibri</vt:lpstr>
      <vt:lpstr>Calibri Light</vt:lpstr>
      <vt:lpstr>Office Theme</vt:lpstr>
      <vt:lpstr>Sudoku Game Saga</vt:lpstr>
      <vt:lpstr>Made and Submitted by</vt:lpstr>
      <vt:lpstr>Sudoku Game</vt:lpstr>
      <vt:lpstr>Fungsi Program</vt:lpstr>
      <vt:lpstr>Menu</vt:lpstr>
      <vt:lpstr>Fitur- fitur Program</vt:lpstr>
      <vt:lpstr>Tampilan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History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PTK A</dc:title>
  <dc:creator>yser</dc:creator>
  <cp:lastModifiedBy>Faiz Rofiq</cp:lastModifiedBy>
  <cp:revision>22</cp:revision>
  <dcterms:created xsi:type="dcterms:W3CDTF">2018-04-25T06:21:18Z</dcterms:created>
  <dcterms:modified xsi:type="dcterms:W3CDTF">2018-10-27T12:35:59Z</dcterms:modified>
</cp:coreProperties>
</file>