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58" r:id="rId5"/>
    <p:sldId id="271" r:id="rId6"/>
    <p:sldId id="262" r:id="rId7"/>
    <p:sldId id="267" r:id="rId8"/>
    <p:sldId id="268" r:id="rId9"/>
    <p:sldId id="260" r:id="rId10"/>
    <p:sldId id="265"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105" d="100"/>
          <a:sy n="105" d="100"/>
        </p:scale>
        <p:origin x="-112"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3/6/15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SWEN Assignment 3</a:t>
            </a:r>
            <a:endParaRPr lang="en-GB" dirty="0"/>
          </a:p>
        </p:txBody>
      </p:sp>
      <p:sp>
        <p:nvSpPr>
          <p:cNvPr id="3" name="Subtitle 2"/>
          <p:cNvSpPr>
            <a:spLocks noGrp="1"/>
          </p:cNvSpPr>
          <p:nvPr>
            <p:ph type="subTitle" idx="1"/>
          </p:nvPr>
        </p:nvSpPr>
        <p:spPr/>
        <p:txBody>
          <a:bodyPr/>
          <a:lstStyle/>
          <a:p>
            <a:r>
              <a:rPr lang="en-GB" dirty="0" smtClean="0"/>
              <a:t>By Ronald, Faizal, Syazwani, Mervin</a:t>
            </a:r>
            <a:endParaRPr lang="en-GB" dirty="0"/>
          </a:p>
        </p:txBody>
      </p:sp>
    </p:spTree>
    <p:extLst>
      <p:ext uri="{BB962C8B-B14F-4D97-AF65-F5344CB8AC3E}">
        <p14:creationId xmlns:p14="http://schemas.microsoft.com/office/powerpoint/2010/main" val="337006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Faizal - Report</a:t>
            </a:r>
            <a:endParaRPr lang="en-GB" dirty="0"/>
          </a:p>
        </p:txBody>
      </p:sp>
      <p:sp>
        <p:nvSpPr>
          <p:cNvPr id="3" name="Content Placeholder 2"/>
          <p:cNvSpPr>
            <a:spLocks noGrp="1"/>
          </p:cNvSpPr>
          <p:nvPr>
            <p:ph idx="1"/>
          </p:nvPr>
        </p:nvSpPr>
        <p:spPr/>
        <p:txBody>
          <a:bodyPr/>
          <a:lstStyle/>
          <a:p>
            <a:r>
              <a:rPr lang="en-SG" dirty="0" smtClean="0"/>
              <a:t>Printing Reports: </a:t>
            </a:r>
            <a:r>
              <a:rPr lang="en-SG" dirty="0"/>
              <a:t>To test this unit, I </a:t>
            </a:r>
            <a:r>
              <a:rPr lang="en-SG" dirty="0" smtClean="0"/>
              <a:t>retrieved data using all the 5 reporting functions and selected the print preview button. To ensure that it is correct I will cross check the print preview against the data in the datgridview</a:t>
            </a:r>
            <a:r>
              <a:rPr lang="en-SG" dirty="0"/>
              <a:t>.</a:t>
            </a:r>
            <a:endParaRPr lang="en-SG" dirty="0" smtClean="0"/>
          </a:p>
          <a:p>
            <a:r>
              <a:rPr lang="en-SG" dirty="0" smtClean="0"/>
              <a:t>Exporting Report: </a:t>
            </a:r>
            <a:r>
              <a:rPr lang="en-SG" dirty="0"/>
              <a:t>To test this unit, I retrieved data using all the 5 reporting functions and selected the </a:t>
            </a:r>
            <a:r>
              <a:rPr lang="en-SG" dirty="0" smtClean="0"/>
              <a:t>export button</a:t>
            </a:r>
            <a:r>
              <a:rPr lang="en-SG" dirty="0"/>
              <a:t>. To ensure that it is correct I will cross check the </a:t>
            </a:r>
            <a:r>
              <a:rPr lang="en-SG" dirty="0" smtClean="0"/>
              <a:t>exported excel sheet against </a:t>
            </a:r>
            <a:r>
              <a:rPr lang="en-SG" dirty="0"/>
              <a:t>the data in the datgridview.</a:t>
            </a:r>
          </a:p>
          <a:p>
            <a:endParaRPr lang="en-GB" dirty="0"/>
          </a:p>
        </p:txBody>
      </p:sp>
    </p:spTree>
    <p:extLst>
      <p:ext uri="{BB962C8B-B14F-4D97-AF65-F5344CB8AC3E}">
        <p14:creationId xmlns:p14="http://schemas.microsoft.com/office/powerpoint/2010/main" val="41327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 </a:t>
            </a:r>
            <a:r>
              <a:rPr lang="en-GB" smtClean="0"/>
              <a:t>: Faizal</a:t>
            </a:r>
            <a:endParaRPr lang="en-GB" dirty="0"/>
          </a:p>
        </p:txBody>
      </p:sp>
      <p:sp>
        <p:nvSpPr>
          <p:cNvPr id="3" name="Content Placeholder 2"/>
          <p:cNvSpPr>
            <a:spLocks noGrp="1"/>
          </p:cNvSpPr>
          <p:nvPr>
            <p:ph idx="1"/>
          </p:nvPr>
        </p:nvSpPr>
        <p:spPr/>
        <p:txBody>
          <a:bodyPr/>
          <a:lstStyle/>
          <a:p>
            <a:r>
              <a:rPr lang="en-SG" dirty="0" smtClean="0"/>
              <a:t>I feel that the progress of this assignments has provided me with knowledge to be able to handle software projects as a whole in the future.</a:t>
            </a:r>
          </a:p>
          <a:p>
            <a:r>
              <a:rPr lang="en-SG" dirty="0" smtClean="0"/>
              <a:t>Assignments 1,2 and 3 have taught me to go through the software development life cycle in a proper and organised manner. I have learned to gather requirements, convert them to designs and finally implement them.</a:t>
            </a:r>
          </a:p>
          <a:p>
            <a:r>
              <a:rPr lang="en-SG" dirty="0" smtClean="0"/>
              <a:t>Overall, the assignment have been effective in my learning as a Software Engineer.</a:t>
            </a:r>
          </a:p>
          <a:p>
            <a:endParaRPr lang="en-GB" dirty="0"/>
          </a:p>
        </p:txBody>
      </p:sp>
    </p:spTree>
    <p:extLst>
      <p:ext uri="{BB962C8B-B14F-4D97-AF65-F5344CB8AC3E}">
        <p14:creationId xmlns:p14="http://schemas.microsoft.com/office/powerpoint/2010/main" val="204279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Integration Testing</a:t>
            </a:r>
            <a:endParaRPr lang="en-GB" dirty="0"/>
          </a:p>
        </p:txBody>
      </p:sp>
      <p:sp>
        <p:nvSpPr>
          <p:cNvPr id="3" name="Content Placeholder 2"/>
          <p:cNvSpPr>
            <a:spLocks noGrp="1"/>
          </p:cNvSpPr>
          <p:nvPr>
            <p:ph idx="1"/>
          </p:nvPr>
        </p:nvSpPr>
        <p:spPr/>
        <p:txBody>
          <a:bodyPr/>
          <a:lstStyle/>
          <a:p>
            <a:r>
              <a:rPr lang="en-SG" dirty="0" smtClean="0"/>
              <a:t>Our team has adopted the incremental testing strategy for our project</a:t>
            </a:r>
          </a:p>
          <a:p>
            <a:r>
              <a:rPr lang="en-SG" dirty="0" smtClean="0"/>
              <a:t>We have done testing by first combining the functions of the separate modules together.</a:t>
            </a:r>
          </a:p>
          <a:p>
            <a:r>
              <a:rPr lang="en-SG" dirty="0" smtClean="0"/>
              <a:t>We made sure that the functions are working as per normal after the module integration . After this we integrated the system(i.e. the 2 modules).</a:t>
            </a:r>
          </a:p>
          <a:p>
            <a:r>
              <a:rPr lang="en-SG" dirty="0"/>
              <a:t>We </a:t>
            </a:r>
            <a:r>
              <a:rPr lang="en-SG" dirty="0" smtClean="0"/>
              <a:t>also made </a:t>
            </a:r>
            <a:r>
              <a:rPr lang="en-SG" dirty="0"/>
              <a:t>sure that the functions are working as per normal after the </a:t>
            </a:r>
            <a:r>
              <a:rPr lang="en-SG" dirty="0" smtClean="0"/>
              <a:t>system integration </a:t>
            </a:r>
            <a:r>
              <a:rPr lang="en-SG" dirty="0"/>
              <a:t>. </a:t>
            </a:r>
            <a:endParaRPr lang="en-SG" dirty="0" smtClean="0"/>
          </a:p>
          <a:p>
            <a:endParaRPr lang="en-SG" dirty="0"/>
          </a:p>
        </p:txBody>
      </p:sp>
    </p:spTree>
    <p:extLst>
      <p:ext uri="{BB962C8B-B14F-4D97-AF65-F5344CB8AC3E}">
        <p14:creationId xmlns:p14="http://schemas.microsoft.com/office/powerpoint/2010/main" val="191953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Syazwani – Booking</a:t>
            </a:r>
            <a:endParaRPr lang="en-GB" dirty="0"/>
          </a:p>
        </p:txBody>
      </p:sp>
      <p:sp>
        <p:nvSpPr>
          <p:cNvPr id="3" name="Content Placeholder 2"/>
          <p:cNvSpPr>
            <a:spLocks noGrp="1"/>
          </p:cNvSpPr>
          <p:nvPr>
            <p:ph idx="1"/>
          </p:nvPr>
        </p:nvSpPr>
        <p:spPr/>
        <p:txBody>
          <a:bodyPr/>
          <a:lstStyle/>
          <a:p>
            <a:r>
              <a:rPr lang="en-GB" dirty="0" smtClean="0"/>
              <a:t>Create Booking: To test this unit, I have created a booking module for staff to enter guest’s details and booking details.</a:t>
            </a:r>
          </a:p>
          <a:p>
            <a:r>
              <a:rPr lang="en-GB" dirty="0" smtClean="0"/>
              <a:t>Retrieve Booking: To test this unit, I have input test data during the creation. Here staffs are able to retrieve guest’s details and their booking details through their Booking ID/Guest ID. So when I retrieve the details, it shows me the correct data.</a:t>
            </a:r>
            <a:endParaRPr lang="en-GB" dirty="0"/>
          </a:p>
        </p:txBody>
      </p:sp>
    </p:spTree>
    <p:extLst>
      <p:ext uri="{BB962C8B-B14F-4D97-AF65-F5344CB8AC3E}">
        <p14:creationId xmlns:p14="http://schemas.microsoft.com/office/powerpoint/2010/main" val="234553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 : Syazwani</a:t>
            </a:r>
            <a:endParaRPr lang="en-GB" dirty="0"/>
          </a:p>
        </p:txBody>
      </p:sp>
      <p:sp>
        <p:nvSpPr>
          <p:cNvPr id="3" name="Content Placeholder 2"/>
          <p:cNvSpPr>
            <a:spLocks noGrp="1"/>
          </p:cNvSpPr>
          <p:nvPr>
            <p:ph idx="1"/>
          </p:nvPr>
        </p:nvSpPr>
        <p:spPr/>
        <p:txBody>
          <a:bodyPr>
            <a:normAutofit lnSpcReduction="10000"/>
          </a:bodyPr>
          <a:lstStyle/>
          <a:p>
            <a:r>
              <a:rPr lang="en-GB" dirty="0" smtClean="0"/>
              <a:t>Assignment 1 has helped me to understand information that I need to gather for doing any projects.</a:t>
            </a:r>
          </a:p>
          <a:p>
            <a:r>
              <a:rPr lang="en-GB" dirty="0" smtClean="0"/>
              <a:t>Assignment 2 has taught me to make use of the information and come up with the project designing and planning</a:t>
            </a:r>
          </a:p>
          <a:p>
            <a:r>
              <a:rPr lang="en-GB" dirty="0" smtClean="0"/>
              <a:t>Assignment 3 has taught me good coding and implementation styles for developing the program.</a:t>
            </a:r>
          </a:p>
          <a:p>
            <a:r>
              <a:rPr lang="en-GB" smtClean="0"/>
              <a:t>All </a:t>
            </a:r>
            <a:r>
              <a:rPr lang="en-GB" dirty="0" smtClean="0"/>
              <a:t>of the assignments above have given me enough knowledge to manage future projects that I may have to work on.</a:t>
            </a:r>
          </a:p>
        </p:txBody>
      </p:sp>
    </p:spTree>
    <p:extLst>
      <p:ext uri="{BB962C8B-B14F-4D97-AF65-F5344CB8AC3E}">
        <p14:creationId xmlns:p14="http://schemas.microsoft.com/office/powerpoint/2010/main" val="261313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Ronald - Booking</a:t>
            </a:r>
            <a:endParaRPr lang="en-GB" dirty="0"/>
          </a:p>
        </p:txBody>
      </p:sp>
      <p:sp>
        <p:nvSpPr>
          <p:cNvPr id="3" name="Content Placeholder 2"/>
          <p:cNvSpPr>
            <a:spLocks noGrp="1"/>
          </p:cNvSpPr>
          <p:nvPr>
            <p:ph idx="1"/>
          </p:nvPr>
        </p:nvSpPr>
        <p:spPr/>
        <p:txBody>
          <a:bodyPr/>
          <a:lstStyle/>
          <a:p>
            <a:r>
              <a:rPr lang="en-GB" dirty="0" smtClean="0"/>
              <a:t>Updating the booking</a:t>
            </a:r>
            <a:r>
              <a:rPr lang="en-GB" dirty="0"/>
              <a:t>: To test this unit, </a:t>
            </a:r>
            <a:r>
              <a:rPr lang="en-GB" dirty="0" smtClean="0"/>
              <a:t>the updates intended to make to the database will be keyed on to the form. Once the update is pressed, the changes will be made to the database.</a:t>
            </a:r>
            <a:endParaRPr lang="en-GB" dirty="0" smtClean="0"/>
          </a:p>
          <a:p>
            <a:r>
              <a:rPr lang="en-GB" dirty="0" smtClean="0"/>
              <a:t>Deleting the </a:t>
            </a:r>
            <a:r>
              <a:rPr lang="en-GB" dirty="0"/>
              <a:t>booking: To test this unit, </a:t>
            </a:r>
            <a:r>
              <a:rPr lang="en-GB" dirty="0" smtClean="0"/>
              <a:t>one booking details will be deleted from the booking table. If the test is successful, the data will be deleted from the table and show on the data grid of the form to display results. </a:t>
            </a:r>
            <a:endParaRPr lang="en-GB" dirty="0"/>
          </a:p>
        </p:txBody>
      </p:sp>
    </p:spTree>
    <p:extLst>
      <p:ext uri="{BB962C8B-B14F-4D97-AF65-F5344CB8AC3E}">
        <p14:creationId xmlns:p14="http://schemas.microsoft.com/office/powerpoint/2010/main" val="202195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Ronald - Login</a:t>
            </a:r>
            <a:endParaRPr lang="en-GB" dirty="0"/>
          </a:p>
        </p:txBody>
      </p:sp>
      <p:sp>
        <p:nvSpPr>
          <p:cNvPr id="3" name="Content Placeholder 2"/>
          <p:cNvSpPr>
            <a:spLocks noGrp="1"/>
          </p:cNvSpPr>
          <p:nvPr>
            <p:ph idx="1"/>
          </p:nvPr>
        </p:nvSpPr>
        <p:spPr/>
        <p:txBody>
          <a:bodyPr/>
          <a:lstStyle/>
          <a:p>
            <a:r>
              <a:rPr lang="en-GB" dirty="0"/>
              <a:t>Login: : To test this </a:t>
            </a:r>
            <a:r>
              <a:rPr lang="en-GB" dirty="0" smtClean="0"/>
              <a:t>unit, the username and password will be key into the respective textbox. By pressing the login button, if the username and password is correct the user will be brought to the main menu page of the system. </a:t>
            </a:r>
            <a:endParaRPr lang="en-GB" dirty="0"/>
          </a:p>
        </p:txBody>
      </p:sp>
    </p:spTree>
    <p:extLst>
      <p:ext uri="{BB962C8B-B14F-4D97-AF65-F5344CB8AC3E}">
        <p14:creationId xmlns:p14="http://schemas.microsoft.com/office/powerpoint/2010/main" val="421565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 : Ronald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Assignment 1 have help me understand how to research and then plan the phrases when developing a software.</a:t>
            </a:r>
          </a:p>
          <a:p>
            <a:r>
              <a:rPr lang="en-GB" dirty="0" smtClean="0"/>
              <a:t>Assignment 2 have taught me how to design the software and have a rough idea on how the software will be like when it is being created.</a:t>
            </a:r>
          </a:p>
          <a:p>
            <a:r>
              <a:rPr lang="en-GB" dirty="0" smtClean="0"/>
              <a:t>Assignment 3 have taught me that creating a software is not easy as all the components must work and be integrated together in order to achieve the result as planned on assignment 1 and 2.</a:t>
            </a:r>
          </a:p>
          <a:p>
            <a:r>
              <a:rPr lang="en-GB" dirty="0" smtClean="0"/>
              <a:t>Overall, the three assignment have give me a overview on how software are shape. A good software will require a good detailed planning in order to produce the </a:t>
            </a:r>
            <a:r>
              <a:rPr lang="en-GB" smtClean="0"/>
              <a:t>best results.</a:t>
            </a:r>
            <a:endParaRPr lang="en-GB" dirty="0"/>
          </a:p>
        </p:txBody>
      </p:sp>
    </p:spTree>
    <p:extLst>
      <p:ext uri="{BB962C8B-B14F-4D97-AF65-F5344CB8AC3E}">
        <p14:creationId xmlns:p14="http://schemas.microsoft.com/office/powerpoint/2010/main" val="303561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Mervin - Report</a:t>
            </a:r>
            <a:endParaRPr lang="en-GB" dirty="0"/>
          </a:p>
        </p:txBody>
      </p:sp>
      <p:sp>
        <p:nvSpPr>
          <p:cNvPr id="3" name="Content Placeholder 2"/>
          <p:cNvSpPr>
            <a:spLocks noGrp="1"/>
          </p:cNvSpPr>
          <p:nvPr>
            <p:ph idx="1"/>
          </p:nvPr>
        </p:nvSpPr>
        <p:spPr/>
        <p:txBody>
          <a:bodyPr>
            <a:normAutofit fontScale="92500" lnSpcReduction="20000"/>
          </a:bodyPr>
          <a:lstStyle/>
          <a:p>
            <a:r>
              <a:rPr lang="en-US" dirty="0" smtClean="0"/>
              <a:t>Room </a:t>
            </a:r>
            <a:r>
              <a:rPr lang="en-US" dirty="0"/>
              <a:t>Status </a:t>
            </a:r>
            <a:r>
              <a:rPr lang="en-US" dirty="0" smtClean="0"/>
              <a:t>Report: To test this unit, I have created a form with a button where once clicked, it will retrieve the room numbers and the availability of the rooms from the database and display it in the form.</a:t>
            </a:r>
            <a:endParaRPr lang="en-GB" dirty="0" smtClean="0"/>
          </a:p>
          <a:p>
            <a:r>
              <a:rPr lang="en-GB" dirty="0" smtClean="0"/>
              <a:t>Room Occupant Report: To test this unit, I have created a form with a button where once clicked, it will retrieve the room numbers and name of guest who booked the rooms from the database and display it in the form.</a:t>
            </a:r>
          </a:p>
          <a:p>
            <a:r>
              <a:rPr lang="en-GB" dirty="0" smtClean="0"/>
              <a:t>Room Booking Information Report: To test this unit, I have created a form with a button and a date picker where once the date is selected and the button is clicked, it will retrieve the room numbers, name </a:t>
            </a:r>
            <a:r>
              <a:rPr lang="en-GB" dirty="0"/>
              <a:t>of </a:t>
            </a:r>
            <a:r>
              <a:rPr lang="en-GB" dirty="0" smtClean="0"/>
              <a:t>guest </a:t>
            </a:r>
            <a:r>
              <a:rPr lang="en-GB" dirty="0"/>
              <a:t>who booked the </a:t>
            </a:r>
            <a:r>
              <a:rPr lang="en-GB" dirty="0" smtClean="0"/>
              <a:t>rooms and the check-in dates after the selected date from the database</a:t>
            </a:r>
            <a:r>
              <a:rPr lang="en-GB" dirty="0"/>
              <a:t> and display it in the </a:t>
            </a:r>
            <a:r>
              <a:rPr lang="en-GB" dirty="0" smtClean="0"/>
              <a:t>form.</a:t>
            </a:r>
            <a:endParaRPr lang="en-GB" dirty="0"/>
          </a:p>
        </p:txBody>
      </p:sp>
    </p:spTree>
    <p:extLst>
      <p:ext uri="{BB962C8B-B14F-4D97-AF65-F5344CB8AC3E}">
        <p14:creationId xmlns:p14="http://schemas.microsoft.com/office/powerpoint/2010/main" val="283769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 : Mervin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For Assignment 1, I have learnt more about what the Software Development Life Cycle is and how I can structure and draft out a plan for my project before I start working out on it.</a:t>
            </a:r>
          </a:p>
          <a:p>
            <a:r>
              <a:rPr lang="en-GB" dirty="0" smtClean="0"/>
              <a:t>For Assignment 2, I have learnt how write a Software Requirement Specification and a Software Design Specification and make use of it to help in my planning and progression of my project.</a:t>
            </a:r>
          </a:p>
          <a:p>
            <a:r>
              <a:rPr lang="en-GB" dirty="0" smtClean="0"/>
              <a:t>For Assignment 3, I have learnt how to write a Software Test Specification and make use of it to draft out on how my program will work, start on my program and testing of my program.</a:t>
            </a:r>
            <a:endParaRPr lang="en-GB" dirty="0"/>
          </a:p>
        </p:txBody>
      </p:sp>
    </p:spTree>
    <p:extLst>
      <p:ext uri="{BB962C8B-B14F-4D97-AF65-F5344CB8AC3E}">
        <p14:creationId xmlns:p14="http://schemas.microsoft.com/office/powerpoint/2010/main" val="239713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 : Faizal - Report</a:t>
            </a:r>
            <a:endParaRPr lang="en-GB" dirty="0"/>
          </a:p>
        </p:txBody>
      </p:sp>
      <p:sp>
        <p:nvSpPr>
          <p:cNvPr id="3" name="Content Placeholder 2"/>
          <p:cNvSpPr>
            <a:spLocks noGrp="1"/>
          </p:cNvSpPr>
          <p:nvPr>
            <p:ph idx="1"/>
          </p:nvPr>
        </p:nvSpPr>
        <p:spPr/>
        <p:txBody>
          <a:bodyPr/>
          <a:lstStyle/>
          <a:p>
            <a:r>
              <a:rPr lang="en-SG" dirty="0" smtClean="0"/>
              <a:t>Room Occupancy Report: To test this unit, I have input test data which are in different weeks, months and 2 years. So when I retrieve the statistics for the different formats (i.e. weekly, monthly, yearly), they provide me with the correct calculations.</a:t>
            </a:r>
          </a:p>
          <a:p>
            <a:r>
              <a:rPr lang="en-SG" dirty="0" smtClean="0"/>
              <a:t>Housekeeping Report: </a:t>
            </a:r>
            <a:r>
              <a:rPr lang="en-SG" dirty="0"/>
              <a:t>To test this unit, I have input test data </a:t>
            </a:r>
            <a:r>
              <a:rPr lang="en-SG" dirty="0" smtClean="0"/>
              <a:t>for 1 certain day. </a:t>
            </a:r>
            <a:r>
              <a:rPr lang="en-SG" dirty="0"/>
              <a:t>So when I retrieve the </a:t>
            </a:r>
            <a:r>
              <a:rPr lang="en-SG" dirty="0" smtClean="0"/>
              <a:t>schedule for </a:t>
            </a:r>
            <a:r>
              <a:rPr lang="en-SG" dirty="0"/>
              <a:t>the different </a:t>
            </a:r>
            <a:r>
              <a:rPr lang="en-SG" dirty="0" smtClean="0"/>
              <a:t>housekeeping on that certain date, it shows me </a:t>
            </a:r>
            <a:r>
              <a:rPr lang="en-SG" dirty="0"/>
              <a:t>the correct </a:t>
            </a:r>
            <a:r>
              <a:rPr lang="en-SG" dirty="0" smtClean="0"/>
              <a:t>set of schedule.</a:t>
            </a:r>
            <a:endParaRPr lang="en-SG" dirty="0"/>
          </a:p>
          <a:p>
            <a:endParaRPr lang="en-GB" dirty="0"/>
          </a:p>
        </p:txBody>
      </p:sp>
    </p:spTree>
    <p:extLst>
      <p:ext uri="{BB962C8B-B14F-4D97-AF65-F5344CB8AC3E}">
        <p14:creationId xmlns:p14="http://schemas.microsoft.com/office/powerpoint/2010/main" val="192451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229</TotalTime>
  <Words>1063</Words>
  <Application>Microsoft Macintosh PowerPoint</Application>
  <PresentationFormat>Custom</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SWEN Assignment 3</vt:lpstr>
      <vt:lpstr>Unit Testing : Syazwani – Booking</vt:lpstr>
      <vt:lpstr>Reflection : Syazwani</vt:lpstr>
      <vt:lpstr>Unit Testing : Ronald - Booking</vt:lpstr>
      <vt:lpstr>Unit Testing : Ronald - Login</vt:lpstr>
      <vt:lpstr>Reflection : Ronald</vt:lpstr>
      <vt:lpstr>Unit Testing : Mervin - Report</vt:lpstr>
      <vt:lpstr>Reflection : Mervin</vt:lpstr>
      <vt:lpstr>Unit Testing : Faizal - Report</vt:lpstr>
      <vt:lpstr>Unit Testing : Faizal - Report</vt:lpstr>
      <vt:lpstr>Reflection : Faizal</vt:lpstr>
      <vt:lpstr>Integration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SWEN Assignment 3</dc:title>
  <dc:creator>Mohamed Faizal</dc:creator>
  <cp:lastModifiedBy>Ronald</cp:lastModifiedBy>
  <cp:revision>18</cp:revision>
  <dcterms:created xsi:type="dcterms:W3CDTF">2015-06-02T04:21:11Z</dcterms:created>
  <dcterms:modified xsi:type="dcterms:W3CDTF">2015-06-02T18:58:47Z</dcterms:modified>
</cp:coreProperties>
</file>