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5581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81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83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8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8271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31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33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49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87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379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A7B81CC-49D4-462C-A447-8B93D1DA43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43DFE44-39C5-40B7-BCD4-01CFC5FC83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218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BA32-6CE5-D3D6-63C6-D94011144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JASA FREELANCER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AF9B5-8221-72E8-8BB8-2D51EA329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Nama : Faizal Amir</a:t>
            </a:r>
          </a:p>
          <a:p>
            <a:r>
              <a:rPr lang="en-US" dirty="0"/>
              <a:t>NIM : 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181220074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5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3EC1-A9A9-AF61-9504-75D3AD83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TAMPILAN 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517D3-140D-BB26-48DE-67F2C7FC4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54" t="8245" r="1575"/>
          <a:stretch/>
        </p:blipFill>
        <p:spPr>
          <a:xfrm>
            <a:off x="2231135" y="2323750"/>
            <a:ext cx="7835653" cy="4089943"/>
          </a:xfrm>
        </p:spPr>
      </p:pic>
    </p:spTree>
    <p:extLst>
      <p:ext uri="{BB962C8B-B14F-4D97-AF65-F5344CB8AC3E}">
        <p14:creationId xmlns:p14="http://schemas.microsoft.com/office/powerpoint/2010/main" val="125289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88EC-303A-9566-DE7F-280D96B0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TAMPILAN 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1D2863-560B-492B-5E05-FF28D48CB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34"/>
          <a:stretch/>
        </p:blipFill>
        <p:spPr>
          <a:xfrm>
            <a:off x="2231134" y="2474753"/>
            <a:ext cx="7729727" cy="4033472"/>
          </a:xfrm>
        </p:spPr>
      </p:pic>
    </p:spTree>
    <p:extLst>
      <p:ext uri="{BB962C8B-B14F-4D97-AF65-F5344CB8AC3E}">
        <p14:creationId xmlns:p14="http://schemas.microsoft.com/office/powerpoint/2010/main" val="80584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5E9E-B2A4-72EC-B7E1-E231AD62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TAMPILAN 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940EA-C19C-6147-4604-8568E5C42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28" r="821"/>
          <a:stretch/>
        </p:blipFill>
        <p:spPr>
          <a:xfrm>
            <a:off x="2231136" y="2382473"/>
            <a:ext cx="7729728" cy="4023249"/>
          </a:xfrm>
        </p:spPr>
      </p:pic>
    </p:spTree>
    <p:extLst>
      <p:ext uri="{BB962C8B-B14F-4D97-AF65-F5344CB8AC3E}">
        <p14:creationId xmlns:p14="http://schemas.microsoft.com/office/powerpoint/2010/main" val="110605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54DB-133F-9FA4-0880-83E1E32B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TAMPILAN 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FB300-F7F2-0BFA-7105-B74DD9A58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98"/>
          <a:stretch/>
        </p:blipFill>
        <p:spPr>
          <a:xfrm>
            <a:off x="2231136" y="2483141"/>
            <a:ext cx="7729728" cy="3991527"/>
          </a:xfrm>
        </p:spPr>
      </p:pic>
    </p:spTree>
    <p:extLst>
      <p:ext uri="{BB962C8B-B14F-4D97-AF65-F5344CB8AC3E}">
        <p14:creationId xmlns:p14="http://schemas.microsoft.com/office/powerpoint/2010/main" val="257241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2FAD-6132-7EF1-4928-2EB2642E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TAMPILAN APLIKASI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819B72-ACDD-343F-FFEF-CEDADE1F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44" r="1026"/>
          <a:stretch/>
        </p:blipFill>
        <p:spPr>
          <a:xfrm>
            <a:off x="2312481" y="2533476"/>
            <a:ext cx="7567038" cy="3950323"/>
          </a:xfrm>
        </p:spPr>
      </p:pic>
    </p:spTree>
    <p:extLst>
      <p:ext uri="{BB962C8B-B14F-4D97-AF65-F5344CB8AC3E}">
        <p14:creationId xmlns:p14="http://schemas.microsoft.com/office/powerpoint/2010/main" val="153859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F568-32AC-E6A6-A786-DE245D70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Freelancer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lumrah</a:t>
            </a:r>
            <a:r>
              <a:rPr lang="en-ID" dirty="0"/>
              <a:t> dan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diminati</a:t>
            </a:r>
            <a:r>
              <a:rPr lang="en-ID" dirty="0"/>
              <a:t>. Karena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oleh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, Freelancer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pergi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menerus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kali.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para </a:t>
            </a:r>
            <a:r>
              <a:rPr lang="en-ID" dirty="0" err="1"/>
              <a:t>pekerja</a:t>
            </a:r>
            <a:r>
              <a:rPr lang="en-ID" dirty="0"/>
              <a:t> freelancer </a:t>
            </a:r>
            <a:r>
              <a:rPr lang="en-ID" dirty="0" err="1"/>
              <a:t>dimana</a:t>
            </a:r>
            <a:r>
              <a:rPr lang="en-ID" dirty="0"/>
              <a:t> user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orang dan </a:t>
            </a:r>
            <a:r>
              <a:rPr lang="en-ID" dirty="0" err="1"/>
              <a:t>dan</a:t>
            </a:r>
            <a:r>
              <a:rPr lang="en-ID" dirty="0"/>
              <a:t> user </a:t>
            </a:r>
            <a:r>
              <a:rPr lang="en-ID" dirty="0" err="1"/>
              <a:t>sendiri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tawarkan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13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F568-32AC-E6A6-A786-DE245D70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para </a:t>
            </a:r>
            <a:r>
              <a:rPr lang="en-ID" dirty="0" err="1"/>
              <a:t>pekerja</a:t>
            </a:r>
            <a:r>
              <a:rPr lang="en-ID" dirty="0"/>
              <a:t> freelancer </a:t>
            </a:r>
            <a:r>
              <a:rPr lang="en-ID" dirty="0" err="1"/>
              <a:t>dimana</a:t>
            </a:r>
            <a:r>
              <a:rPr lang="en-ID" dirty="0"/>
              <a:t> user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orang dan </a:t>
            </a:r>
            <a:r>
              <a:rPr lang="en-ID" dirty="0" err="1"/>
              <a:t>dan</a:t>
            </a:r>
            <a:r>
              <a:rPr lang="en-ID" dirty="0"/>
              <a:t> user </a:t>
            </a:r>
            <a:r>
              <a:rPr lang="en-ID" dirty="0" err="1"/>
              <a:t>sendiri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jasa</a:t>
            </a:r>
            <a:r>
              <a:rPr lang="en-ID" dirty="0"/>
              <a:t> yang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tawarkan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361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Desain database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F568-32AC-E6A6-A786-DE245D70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Gambar</a:t>
            </a:r>
            <a:r>
              <a:rPr lang="en-US" dirty="0"/>
              <a:t> Desain database.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5DE1B-72AF-170A-8DCC-6E67032C2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48" y="3057465"/>
            <a:ext cx="6627303" cy="33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7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7F35-1292-5543-00EF-8F45710F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STRUKTUR FOLDER CONTROLLER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C2209-EA3B-910A-E9C8-6474A7935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45" y="2638425"/>
            <a:ext cx="6250110" cy="3101975"/>
          </a:xfrm>
        </p:spPr>
      </p:pic>
    </p:spTree>
    <p:extLst>
      <p:ext uri="{BB962C8B-B14F-4D97-AF65-F5344CB8AC3E}">
        <p14:creationId xmlns:p14="http://schemas.microsoft.com/office/powerpoint/2010/main" val="200167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C07-AE5F-6C25-B1A9-CB92EC5F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30" y="536781"/>
            <a:ext cx="4295499" cy="1233224"/>
          </a:xfrm>
        </p:spPr>
        <p:txBody>
          <a:bodyPr>
            <a:normAutofit/>
          </a:bodyPr>
          <a:lstStyle/>
          <a:p>
            <a:r>
              <a:rPr lang="en-US" dirty="0"/>
              <a:t>STRUKTUR FOLDER VIEWS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8E4D5-CF86-D009-5933-B128EB00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71" y="92988"/>
            <a:ext cx="3823144" cy="6672024"/>
          </a:xfrm>
        </p:spPr>
      </p:pic>
    </p:spTree>
    <p:extLst>
      <p:ext uri="{BB962C8B-B14F-4D97-AF65-F5344CB8AC3E}">
        <p14:creationId xmlns:p14="http://schemas.microsoft.com/office/powerpoint/2010/main" val="271240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EF08-AFEE-D75D-7A7E-665D98A0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79F26-5EA9-26F8-781B-EEC553507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68" t="7678" r="1244"/>
          <a:stretch/>
        </p:blipFill>
        <p:spPr>
          <a:xfrm>
            <a:off x="2278841" y="2491530"/>
            <a:ext cx="7634317" cy="3983547"/>
          </a:xfrm>
        </p:spPr>
      </p:pic>
    </p:spTree>
    <p:extLst>
      <p:ext uri="{BB962C8B-B14F-4D97-AF65-F5344CB8AC3E}">
        <p14:creationId xmlns:p14="http://schemas.microsoft.com/office/powerpoint/2010/main" val="300033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A2A6-0D0E-4812-93EC-7EB73BE6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6F6FD-ABEB-6DC8-ED91-ED91FFD6B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" t="8730" r="1178"/>
          <a:stretch/>
        </p:blipFill>
        <p:spPr>
          <a:xfrm>
            <a:off x="2231136" y="2408785"/>
            <a:ext cx="7618937" cy="3959668"/>
          </a:xfrm>
        </p:spPr>
      </p:pic>
    </p:spTree>
    <p:extLst>
      <p:ext uri="{BB962C8B-B14F-4D97-AF65-F5344CB8AC3E}">
        <p14:creationId xmlns:p14="http://schemas.microsoft.com/office/powerpoint/2010/main" val="55156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F4CC-8967-3FA0-DCD7-641C2F49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TAMPILAN APLIKASI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1E13C-A53C-5DD7-25ED-76836296D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6" t="7438" r="1080"/>
          <a:stretch/>
        </p:blipFill>
        <p:spPr>
          <a:xfrm>
            <a:off x="2231136" y="2337173"/>
            <a:ext cx="7729727" cy="4093150"/>
          </a:xfrm>
        </p:spPr>
      </p:pic>
    </p:spTree>
    <p:extLst>
      <p:ext uri="{BB962C8B-B14F-4D97-AF65-F5344CB8AC3E}">
        <p14:creationId xmlns:p14="http://schemas.microsoft.com/office/powerpoint/2010/main" val="18503189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95</TotalTime>
  <Words>138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Roboto</vt:lpstr>
      <vt:lpstr>Parcel</vt:lpstr>
      <vt:lpstr>JASA FREELANCER</vt:lpstr>
      <vt:lpstr>Latar Belakang</vt:lpstr>
      <vt:lpstr>Tujuan</vt:lpstr>
      <vt:lpstr>Desain database</vt:lpstr>
      <vt:lpstr>STRUKTUR FOLDER CONTROLLER</vt:lpstr>
      <vt:lpstr>STRUKTUR FOLDER VIEWS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  <vt:lpstr>TAMPILAN APLIKASI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Aplikasi</dc:title>
  <dc:creator>Rajo Intan</dc:creator>
  <cp:lastModifiedBy>Reyhan .</cp:lastModifiedBy>
  <cp:revision>3</cp:revision>
  <dcterms:created xsi:type="dcterms:W3CDTF">2022-07-26T06:57:25Z</dcterms:created>
  <dcterms:modified xsi:type="dcterms:W3CDTF">2022-07-31T20:05:21Z</dcterms:modified>
</cp:coreProperties>
</file>