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99A5E27-3B96-4EDB-842E-522DF0A35425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EE-EEB0-4D1E-B9A8-D95CE492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09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5E27-3B96-4EDB-842E-522DF0A35425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EE-EEB0-4D1E-B9A8-D95CE492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2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5E27-3B96-4EDB-842E-522DF0A35425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EE-EEB0-4D1E-B9A8-D95CE492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48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5E27-3B96-4EDB-842E-522DF0A35425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EE-EEB0-4D1E-B9A8-D95CE492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1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5E27-3B96-4EDB-842E-522DF0A35425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EE-EEB0-4D1E-B9A8-D95CE492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54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5E27-3B96-4EDB-842E-522DF0A35425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EE-EEB0-4D1E-B9A8-D95CE492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5E27-3B96-4EDB-842E-522DF0A35425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EE-EEB0-4D1E-B9A8-D95CE492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5E27-3B96-4EDB-842E-522DF0A35425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EE-EEB0-4D1E-B9A8-D95CE492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5E27-3B96-4EDB-842E-522DF0A35425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EE-EEB0-4D1E-B9A8-D95CE492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7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5E27-3B96-4EDB-842E-522DF0A35425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EE-EEB0-4D1E-B9A8-D95CE492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7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5E27-3B96-4EDB-842E-522DF0A35425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EE-EEB0-4D1E-B9A8-D95CE492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55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9A5E27-3B96-4EDB-842E-522DF0A35425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9CAC1EE-EEB0-4D1E-B9A8-D95CE492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66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Program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Faizal</a:t>
            </a:r>
            <a:r>
              <a:rPr lang="en-US" dirty="0" smtClean="0"/>
              <a:t> Bima </a:t>
            </a:r>
            <a:r>
              <a:rPr lang="en-US" dirty="0" err="1" smtClean="0"/>
              <a:t>Prayudha</a:t>
            </a:r>
            <a:r>
              <a:rPr lang="en-US" dirty="0" smtClean="0"/>
              <a:t> (1103120176)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5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sungai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tercepat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akhir.namun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berbeda-beda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kotanya</a:t>
            </a:r>
            <a:r>
              <a:rPr lang="en-US" dirty="0"/>
              <a:t>. program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yang paling optimal.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720" y="1690688"/>
            <a:ext cx="6522720" cy="461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2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403" y="785610"/>
            <a:ext cx="8603087" cy="56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6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10327783" cy="59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60738" y="2369712"/>
            <a:ext cx="10470524" cy="22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49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</TotalTime>
  <Words>70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Tugas Program 1</vt:lpstr>
      <vt:lpstr>Pendahuluan</vt:lpstr>
      <vt:lpstr>A*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Program 1</dc:title>
  <dc:creator>bima</dc:creator>
  <cp:lastModifiedBy>bima</cp:lastModifiedBy>
  <cp:revision>3</cp:revision>
  <dcterms:created xsi:type="dcterms:W3CDTF">2016-02-26T20:59:57Z</dcterms:created>
  <dcterms:modified xsi:type="dcterms:W3CDTF">2016-03-15T05:41:00Z</dcterms:modified>
</cp:coreProperties>
</file>