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4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0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3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F26C49-2370-49F7-B95D-3336B35643DC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139234-1D07-4C10-9870-27F5C4BF18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Program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Faizal</a:t>
            </a:r>
            <a:r>
              <a:rPr lang="en-US" dirty="0" smtClean="0"/>
              <a:t> Bima (1103120176)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-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kotanya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demand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kordinat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mengantarkan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kotanya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demand. </a:t>
            </a:r>
            <a:r>
              <a:rPr lang="en-US" dirty="0" err="1"/>
              <a:t>Permasalahanya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bagaiaman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mengantarkan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demand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paling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mengantar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sil gambar untuk vehicle rout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0" y="341159"/>
            <a:ext cx="7553960" cy="58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Individu</a:t>
            </a:r>
            <a:r>
              <a:rPr lang="en-US" dirty="0"/>
              <a:t> :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populasi</a:t>
            </a:r>
            <a:endParaRPr lang="en-US" dirty="0"/>
          </a:p>
          <a:p>
            <a:r>
              <a:rPr lang="en-US" dirty="0" err="1"/>
              <a:t>KromosomOptimal</a:t>
            </a:r>
            <a:r>
              <a:rPr lang="en-US" dirty="0"/>
              <a:t> : </a:t>
            </a:r>
            <a:r>
              <a:rPr lang="en-US" dirty="0" err="1"/>
              <a:t>jalur</a:t>
            </a:r>
            <a:r>
              <a:rPr lang="en-US" dirty="0"/>
              <a:t> optimal yang </a:t>
            </a:r>
            <a:r>
              <a:rPr lang="en-US" dirty="0" err="1"/>
              <a:t>didapat</a:t>
            </a:r>
            <a:endParaRPr lang="en-US" dirty="0"/>
          </a:p>
          <a:p>
            <a:r>
              <a:rPr lang="en-US" dirty="0"/>
              <a:t>Fitness :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fitness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ranking </a:t>
            </a:r>
            <a:r>
              <a:rPr lang="en-US" dirty="0" err="1"/>
              <a:t>fitnessnya</a:t>
            </a:r>
            <a:endParaRPr lang="en-US" dirty="0"/>
          </a:p>
          <a:p>
            <a:r>
              <a:rPr lang="en-US" dirty="0" err="1"/>
              <a:t>JarakOptimal</a:t>
            </a:r>
            <a:r>
              <a:rPr lang="en-US" dirty="0"/>
              <a:t> : </a:t>
            </a:r>
            <a:r>
              <a:rPr lang="en-US" dirty="0" err="1"/>
              <a:t>jarak</a:t>
            </a:r>
            <a:r>
              <a:rPr lang="en-US" dirty="0"/>
              <a:t> yang paling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Jalur</a:t>
            </a:r>
            <a:r>
              <a:rPr lang="en-US" dirty="0"/>
              <a:t> Optimal 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30  -&gt;	27  -&gt;	21  -&gt;	16   -&gt;	11   -&gt;	13   -&gt;	17   -&gt;	9    -&gt;	2    -&gt;	23  -&gt;	3    -&gt;	26   -&gt;	1   -&gt;	7    -&gt;	6     -&gt;	18   -&gt;	28   -&gt;	22   -&gt;	19  -&gt;	4    -&gt;	15  -&gt;	20  -&gt;	31   -&gt;	8    -&gt;	24  -&gt;	5     -&gt;	14   -&gt;	12    -&gt;	25   -&gt;	29  -&gt;	10</a:t>
            </a:r>
          </a:p>
          <a:p>
            <a:r>
              <a:rPr lang="en-US" dirty="0"/>
              <a:t>	Cost : 1759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Tugas Program 2</vt:lpstr>
      <vt:lpstr>Pendahuluan</vt:lpstr>
      <vt:lpstr>PowerPoint Presentation</vt:lpstr>
      <vt:lpstr>Data Program </vt:lpstr>
      <vt:lpstr>Hasil dari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Program 2</dc:title>
  <dc:creator>bima</dc:creator>
  <cp:lastModifiedBy>bima</cp:lastModifiedBy>
  <cp:revision>3</cp:revision>
  <dcterms:created xsi:type="dcterms:W3CDTF">2016-02-28T20:10:58Z</dcterms:created>
  <dcterms:modified xsi:type="dcterms:W3CDTF">2016-03-15T05:54:26Z</dcterms:modified>
</cp:coreProperties>
</file>